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8.xml" ContentType="application/vnd.openxmlformats-officedocument.theme+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presProps.xml" ContentType="application/vnd.openxmlformats-officedocument.presentationml.presProps+xml"/>
  <Override PartName="/ppt/media/image58.png" ContentType="image/png"/>
  <Override PartName="/ppt/media/image56.png" ContentType="image/png"/>
  <Override PartName="/ppt/media/image55.png" ContentType="image/png"/>
  <Override PartName="/ppt/media/image51.png" ContentType="image/png"/>
  <Override PartName="/ppt/media/image50.png" ContentType="image/png"/>
  <Override PartName="/ppt/media/image33.jpeg" ContentType="image/jpeg"/>
  <Override PartName="/ppt/media/image47.jpeg" ContentType="image/jpeg"/>
  <Override PartName="/ppt/media/image44.png" ContentType="image/png"/>
  <Override PartName="/ppt/media/image42.png" ContentType="image/png"/>
  <Override PartName="/ppt/media/image41.png" ContentType="image/png"/>
  <Override PartName="/ppt/media/image40.png" ContentType="image/png"/>
  <Override PartName="/ppt/media/image46.jpeg" ContentType="image/jpeg"/>
  <Override PartName="/ppt/media/image32.png" ContentType="image/png"/>
  <Override PartName="/ppt/media/image59.png" ContentType="image/png"/>
  <Override PartName="/ppt/media/image77.png" ContentType="image/png"/>
  <Override PartName="/ppt/media/image57.png" ContentType="image/png"/>
  <Override PartName="/ppt/media/image3.png" ContentType="image/png"/>
  <Override PartName="/ppt/media/image24.jpeg" ContentType="image/jpeg"/>
  <Override PartName="/ppt/media/image78.png" ContentType="image/png"/>
  <Override PartName="/ppt/media/image21.jpeg" ContentType="image/jpeg"/>
  <Override PartName="/ppt/media/image69.png" ContentType="image/png"/>
  <Override PartName="/ppt/media/image27.png" ContentType="image/png"/>
  <Override PartName="/ppt/media/image68.png" ContentType="image/png"/>
  <Override PartName="/ppt/media/image61.png" ContentType="image/png"/>
  <Override PartName="/ppt/media/image70.png" ContentType="image/png"/>
  <Override PartName="/ppt/media/image62.png" ContentType="image/png"/>
  <Override PartName="/ppt/media/image28.png" ContentType="image/png"/>
  <Override PartName="/ppt/media/image53.png" ContentType="image/png"/>
  <Override PartName="/ppt/media/image20.png" ContentType="image/png"/>
  <Override PartName="/ppt/media/image74.png" ContentType="image/png"/>
  <Override PartName="/ppt/media/image25.png" ContentType="image/png"/>
  <Override PartName="/ppt/media/image8.png" ContentType="image/png"/>
  <Override PartName="/ppt/media/image29.png" ContentType="image/png"/>
  <Override PartName="/ppt/media/image26.png" ContentType="image/png"/>
  <Override PartName="/ppt/media/image71.png" ContentType="image/png"/>
  <Override PartName="/ppt/media/image60.png" ContentType="image/png"/>
  <Override PartName="/ppt/media/image73.png" ContentType="image/png"/>
  <Override PartName="/ppt/media/image2.png" ContentType="image/png"/>
  <Override PartName="/ppt/media/image65.png" ContentType="image/png"/>
  <Override PartName="/ppt/media/image75.png" ContentType="image/png"/>
  <Override PartName="/ppt/media/image43.png" ContentType="image/png"/>
  <Override PartName="/ppt/media/image38.png" ContentType="image/png"/>
  <Override PartName="/ppt/media/image22.png" ContentType="image/png"/>
  <Override PartName="/ppt/media/image76.png" ContentType="image/png"/>
  <Override PartName="/ppt/media/image54.jpeg" ContentType="image/jpeg"/>
  <Override PartName="/ppt/media/image67.png" ContentType="image/png"/>
  <Override PartName="/ppt/media/image66.png" ContentType="image/png"/>
  <Override PartName="/ppt/media/image52.png" ContentType="image/png"/>
  <Override PartName="/ppt/media/image23.jpeg" ContentType="image/jpeg"/>
  <Override PartName="/ppt/media/image30.png" ContentType="image/png"/>
  <Override PartName="/ppt/media/image19.png" ContentType="image/png"/>
  <Override PartName="/ppt/media/image5.png" ContentType="image/png"/>
  <Override PartName="/ppt/media/image48.png" ContentType="image/png"/>
  <Override PartName="/ppt/media/image6.png" ContentType="image/png"/>
  <Override PartName="/ppt/media/image10.png" ContentType="image/png"/>
  <Override PartName="/ppt/media/image7.png" ContentType="image/png"/>
  <Override PartName="/ppt/media/image45.png" ContentType="image/png"/>
  <Override PartName="/ppt/media/image36.png" ContentType="image/png"/>
  <Override PartName="/ppt/media/image1.png" ContentType="image/png"/>
  <Override PartName="/ppt/media/image39.png" ContentType="image/png"/>
  <Override PartName="/ppt/media/image34.png" ContentType="image/png"/>
  <Override PartName="/ppt/media/image72.png" ContentType="image/png"/>
  <Override PartName="/ppt/media/image17.png" ContentType="image/png"/>
  <Override PartName="/ppt/media/image63.png" ContentType="image/png"/>
  <Override PartName="/ppt/media/image37.png" ContentType="image/png"/>
  <Override PartName="/ppt/media/image14.gif" ContentType="image/gif"/>
  <Override PartName="/ppt/media/image16.png" ContentType="image/png"/>
  <Override PartName="/ppt/media/image18.png" ContentType="image/png"/>
  <Override PartName="/ppt/media/image35.png" ContentType="image/png"/>
  <Override PartName="/ppt/media/image64.png" ContentType="image/png"/>
  <Override PartName="/ppt/media/image12.png" ContentType="image/png"/>
  <Override PartName="/ppt/media/image49.png" ContentType="image/png"/>
  <Override PartName="/ppt/media/image9.png" ContentType="image/png"/>
  <Override PartName="/ppt/media/image4.png" ContentType="image/png"/>
  <Override PartName="/ppt/media/image15.png" ContentType="image/png"/>
  <Override PartName="/ppt/media/image13.png" ContentType="image/png"/>
  <Override PartName="/ppt/media/image11.png" ContentType="image/png"/>
  <Override PartName="/ppt/media/image31.png" ContentType="image/png"/>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2.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36.xml" ContentType="application/vnd.openxmlformats-officedocument.presentationml.slide+xml"/>
  <Override PartName="/ppt/slides/slide33.xml" ContentType="application/vnd.openxmlformats-officedocument.presentationml.slide+xml"/>
  <Override PartName="/ppt/slides/slide39.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52.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56.xml" ContentType="application/vnd.openxmlformats-officedocument.presentationml.slide+xml"/>
  <Override PartName="/ppt/slides/slide50.xml" ContentType="application/vnd.openxmlformats-officedocument.presentationml.slide+xml"/>
  <Override PartName="/ppt/slides/slide24.xml" ContentType="application/vnd.openxmlformats-officedocument.presentationml.slide+xml"/>
  <Override PartName="/ppt/slides/slide41.xml" ContentType="application/vnd.openxmlformats-officedocument.presentationml.slide+xml"/>
  <Override PartName="/ppt/slides/slide23.xml" ContentType="application/vnd.openxmlformats-officedocument.presentationml.slide+xml"/>
  <Override PartName="/ppt/slides/slide59.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3.xml" ContentType="application/vnd.openxmlformats-officedocument.presentationml.slide+xml"/>
  <Override PartName="/ppt/slides/slide94.xml" ContentType="application/vnd.openxmlformats-officedocument.presentationml.slide+xml"/>
  <Override PartName="/ppt/slides/slide62.xml" ContentType="application/vnd.openxmlformats-officedocument.presentationml.slide+xml"/>
  <Override PartName="/ppt/slides/slide48.xml" ContentType="application/vnd.openxmlformats-officedocument.presentationml.slide+xml"/>
  <Override PartName="/ppt/slides/slide93.xml" ContentType="application/vnd.openxmlformats-officedocument.presentationml.slide+xml"/>
  <Override PartName="/ppt/slides/slide63.xml" ContentType="application/vnd.openxmlformats-officedocument.presentationml.slide+xml"/>
  <Override PartName="/ppt/slides/slide67.xml" ContentType="application/vnd.openxmlformats-officedocument.presentationml.slide+xml"/>
  <Override PartName="/ppt/slides/slide92.xml" ContentType="application/vnd.openxmlformats-officedocument.presentationml.slide+xml"/>
  <Override PartName="/ppt/slides/slide35.xml" ContentType="application/vnd.openxmlformats-officedocument.presentationml.slide+xml"/>
  <Override PartName="/ppt/slides/slide80.xml" ContentType="application/vnd.openxmlformats-officedocument.presentationml.slide+xml"/>
  <Override PartName="/ppt/slides/slide64.xml" ContentType="application/vnd.openxmlformats-officedocument.presentationml.slide+xml"/>
  <Override PartName="/ppt/slides/slide37.xml" ContentType="application/vnd.openxmlformats-officedocument.presentationml.slide+xml"/>
  <Override PartName="/ppt/slides/slide69.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89.xml" ContentType="application/vnd.openxmlformats-officedocument.presentationml.slide+xml"/>
  <Override PartName="/ppt/slides/slide60.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5.xml" ContentType="application/vnd.openxmlformats-officedocument.presentationml.slide+xml"/>
  <Override PartName="/ppt/slides/slide72.xml" ContentType="application/vnd.openxmlformats-officedocument.presentationml.slide+xml"/>
  <Override PartName="/ppt/slides/slide75.xml" ContentType="application/vnd.openxmlformats-officedocument.presentationml.slide+xml"/>
  <Override PartName="/ppt/slides/slide49.xml" ContentType="application/vnd.openxmlformats-officedocument.presentationml.slide+xml"/>
  <Override PartName="/ppt/slides/slide29.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61.xml" ContentType="application/vnd.openxmlformats-officedocument.presentationml.slide+xml"/>
  <Override PartName="/ppt/slides/slide66.xml" ContentType="application/vnd.openxmlformats-officedocument.presentationml.slide+xml"/>
  <Override PartName="/ppt/slides/slide2.xml" ContentType="application/vnd.openxmlformats-officedocument.presentationml.slide+xml"/>
  <Override PartName="/ppt/slides/slide71.xml" ContentType="application/vnd.openxmlformats-officedocument.presentationml.slide+xml"/>
  <Override PartName="/ppt/slides/slide86.xml" ContentType="application/vnd.openxmlformats-officedocument.presentationml.slide+xml"/>
  <Override PartName="/ppt/slides/_rels/slide48.xml.rels" ContentType="application/vnd.openxmlformats-package.relationships+xml"/>
  <Override PartName="/ppt/slides/_rels/slide11.xml.rels" ContentType="application/vnd.openxmlformats-package.relationships+xml"/>
  <Override PartName="/ppt/slides/_rels/slide57.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81.xml.rels" ContentType="application/vnd.openxmlformats-package.relationships+xml"/>
  <Override PartName="/ppt/slides/_rels/slide46.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80.xml.rels" ContentType="application/vnd.openxmlformats-package.relationships+xml"/>
  <Override PartName="/ppt/slides/_rels/slide83.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47.xml.rels" ContentType="application/vnd.openxmlformats-package.relationships+xml"/>
  <Override PartName="/ppt/slides/_rels/slide92.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23.xml.rels" ContentType="application/vnd.openxmlformats-package.relationships+xml"/>
  <Override PartName="/ppt/slides/_rels/slide30.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3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29.xml.rels" ContentType="application/vnd.openxmlformats-package.relationships+xml"/>
  <Override PartName="/ppt/slides/_rels/slide70.xml.rels" ContentType="application/vnd.openxmlformats-package.relationships+xml"/>
  <Override PartName="/ppt/slides/_rels/slide73.xml.rels" ContentType="application/vnd.openxmlformats-package.relationships+xml"/>
  <Override PartName="/ppt/slides/_rels/slide90.xml.rels" ContentType="application/vnd.openxmlformats-package.relationships+xml"/>
  <Override PartName="/ppt/slides/_rels/slide31.xml.rels" ContentType="application/vnd.openxmlformats-package.relationships+xml"/>
  <Override PartName="/ppt/slides/_rels/slide33.xml.rels" ContentType="application/vnd.openxmlformats-package.relationships+xml"/>
  <Override PartName="/ppt/slides/_rels/slide40.xml.rels" ContentType="application/vnd.openxmlformats-package.relationships+xml"/>
  <Override PartName="/ppt/slides/_rels/slide77.xml.rels" ContentType="application/vnd.openxmlformats-package.relationships+xml"/>
  <Override PartName="/ppt/slides/_rels/slide36.xml.rels" ContentType="application/vnd.openxmlformats-package.relationships+xml"/>
  <Override PartName="/ppt/slides/_rels/slide85.xml.rels" ContentType="application/vnd.openxmlformats-package.relationships+xml"/>
  <Override PartName="/ppt/slides/_rels/slide55.xml.rels" ContentType="application/vnd.openxmlformats-package.relationships+xml"/>
  <Override PartName="/ppt/slides/_rels/slide38.xml.rels" ContentType="application/vnd.openxmlformats-package.relationships+xml"/>
  <Override PartName="/ppt/slides/_rels/slide88.xml.rels" ContentType="application/vnd.openxmlformats-package.relationships+xml"/>
  <Override PartName="/ppt/slides/_rels/slide25.xml.rels" ContentType="application/vnd.openxmlformats-package.relationships+xml"/>
  <Override PartName="/ppt/slides/_rels/slide82.xml.rels" ContentType="application/vnd.openxmlformats-package.relationships+xml"/>
  <Override PartName="/ppt/slides/_rels/slide13.xml.rels" ContentType="application/vnd.openxmlformats-package.relationships+xml"/>
  <Override PartName="/ppt/slides/_rels/slide54.xml.rels" ContentType="application/vnd.openxmlformats-package.relationships+xml"/>
  <Override PartName="/ppt/slides/_rels/slide21.xml.rels" ContentType="application/vnd.openxmlformats-package.relationships+xml"/>
  <Override PartName="/ppt/slides/_rels/slide52.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34.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91.xml.rels" ContentType="application/vnd.openxmlformats-package.relationships+xml"/>
  <Override PartName="/ppt/slides/_rels/slide59.xml.rels" ContentType="application/vnd.openxmlformats-package.relationships+xml"/>
  <Override PartName="/ppt/slides/_rels/slide22.xml.rels" ContentType="application/vnd.openxmlformats-package.relationships+xml"/>
  <Override PartName="/ppt/slides/_rels/slide41.xml.rels" ContentType="application/vnd.openxmlformats-package.relationships+xml"/>
  <Override PartName="/ppt/slides/_rels/slide43.xml.rels" ContentType="application/vnd.openxmlformats-package.relationships+xml"/>
  <Override PartName="/ppt/slides/_rels/slide45.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19.xml.rels" ContentType="application/vnd.openxmlformats-package.relationships+xml"/>
  <Override PartName="/ppt/slides/_rels/slide4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58.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_rels/slide62.xml.rels" ContentType="application/vnd.openxmlformats-package.relationships+xml"/>
  <Override PartName="/ppt/slides/_rels/slide27.xml.rels" ContentType="application/vnd.openxmlformats-package.relationships+xml"/>
  <Override PartName="/ppt/slides/_rels/slide63.xml.rels" ContentType="application/vnd.openxmlformats-package.relationships+xml"/>
  <Override PartName="/ppt/slides/_rels/slide61.xml.rels" ContentType="application/vnd.openxmlformats-package.relationships+xml"/>
  <Override PartName="/ppt/slides/_rels/slide94.xml.rels" ContentType="application/vnd.openxmlformats-package.relationships+xml"/>
  <Override PartName="/ppt/slides/_rels/slide93.xml.rels" ContentType="application/vnd.openxmlformats-package.relationships+xml"/>
  <Override PartName="/ppt/slides/_rels/slide53.xml.rels" ContentType="application/vnd.openxmlformats-package.relationships+xml"/>
  <Override PartName="/ppt/slides/_rels/slide67.xml.rels" ContentType="application/vnd.openxmlformats-package.relationships+xml"/>
  <Override PartName="/ppt/slides/_rels/slide17.xml.rels" ContentType="application/vnd.openxmlformats-package.relationships+xml"/>
  <Override PartName="/ppt/slides/_rels/slide65.xml.rels" ContentType="application/vnd.openxmlformats-package.relationships+xml"/>
  <Override PartName="/ppt/slides/_rels/slide71.xml.rels" ContentType="application/vnd.openxmlformats-package.relationships+xml"/>
  <Override PartName="/ppt/slides/_rels/slide66.xml.rels" ContentType="application/vnd.openxmlformats-package.relationships+xml"/>
  <Override PartName="/ppt/slides/_rels/slide72.xml.rels" ContentType="application/vnd.openxmlformats-package.relationships+xml"/>
  <Override PartName="/ppt/slides/_rels/slide24.xml.rels" ContentType="application/vnd.openxmlformats-package.relationships+xml"/>
  <Override PartName="/ppt/slides/_rels/slide84.xml.rels" ContentType="application/vnd.openxmlformats-package.relationships+xml"/>
  <Override PartName="/ppt/slides/_rels/slide86.xml.rels" ContentType="application/vnd.openxmlformats-package.relationships+xml"/>
  <Override PartName="/ppt/slides/_rels/slide69.xml.rels" ContentType="application/vnd.openxmlformats-package.relationships+xml"/>
  <Override PartName="/ppt/slides/_rels/slide68.xml.rels" ContentType="application/vnd.openxmlformats-package.relationships+xml"/>
  <Override PartName="/ppt/slides/_rels/slide89.xml.rels" ContentType="application/vnd.openxmlformats-package.relationships+xml"/>
  <Override PartName="/ppt/slides/_rels/slide76.xml.rels" ContentType="application/vnd.openxmlformats-package.relationships+xml"/>
  <Override PartName="/ppt/slides/_rels/slide87.xml.rels" ContentType="application/vnd.openxmlformats-package.relationships+xml"/>
  <Override PartName="/ppt/slides/_rels/slide75.xml.rels" ContentType="application/vnd.openxmlformats-package.relationships+xml"/>
  <Override PartName="/ppt/slides/_rels/slide64.xml.rels" ContentType="application/vnd.openxmlformats-package.relationships+xml"/>
  <Override PartName="/ppt/slides/_rels/slide74.xml.rels" ContentType="application/vnd.openxmlformats-package.relationships+xml"/>
  <Override PartName="/ppt/slides/slide76.xml" ContentType="application/vnd.openxmlformats-officedocument.presentationml.slide+xml"/>
  <Override PartName="/ppt/slides/slide21.xml" ContentType="application/vnd.openxmlformats-officedocument.presentationml.slide+xml"/>
  <Override PartName="/ppt/slides/slide68.xml" ContentType="application/vnd.openxmlformats-officedocument.presentationml.slide+xml"/>
  <Override PartName="/ppt/slides/slide65.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22.xml" ContentType="application/vnd.openxmlformats-officedocument.presentationml.slide+xml"/>
  <Override PartName="/ppt/slides/slide74.xml" ContentType="application/vnd.openxmlformats-officedocument.presentationml.slide+xml"/>
  <Override PartName="/ppt/slides/slide27.xml" ContentType="application/vnd.openxmlformats-officedocument.presentationml.slide+xml"/>
  <Override PartName="/ppt/slides/slide46.xml" ContentType="application/vnd.openxmlformats-officedocument.presentationml.slide+xml"/>
  <Override PartName="/ppt/slides/slide19.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91.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47.xml" ContentType="application/vnd.openxmlformats-officedocument.presentationml.slide+xml"/>
  <Override PartName="/ppt/slides/slide16.xml" ContentType="application/vnd.openxmlformats-officedocument.presentationml.slide+xml"/>
  <Override PartName="/ppt/slides/slide84.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90.xml" ContentType="application/vnd.openxmlformats-officedocument.presentationml.slide+xml"/>
  <Override PartName="/ppt/slides/slide11.xml" ContentType="application/vnd.openxmlformats-officedocument.presentationml.slide+xml"/>
  <Override PartName="/ppt/slides/slide57.xml" ContentType="application/vnd.openxmlformats-officedocument.presentationml.slide+xml"/>
  <Override PartName="/ppt/slides/slide20.xml" ContentType="application/vnd.openxmlformats-officedocument.presentationml.slide+xml"/>
  <Override PartName="/ppt/slides/slide83.xml" ContentType="application/vnd.openxmlformats-officedocument.presentationml.slide+xml"/>
  <Override PartName="/ppt/slides/slide51.xml" ContentType="application/vnd.openxmlformats-officedocument.presentationml.slide+xml"/>
  <Override PartName="/ppt/slides/slide18.xml" ContentType="application/vnd.openxmlformats-officedocument.presentationml.slide+xml"/>
  <Override PartName="/ppt/slides/slide6.xml" ContentType="application/vnd.openxmlformats-officedocument.presentationml.slide+xml"/>
  <Override PartName="/ppt/slides/slide4.xml" ContentType="application/vnd.openxmlformats-officedocument.presentationml.slide+xml"/>
  <Override PartName="/ppt/notesSlides/_rels/notesSlide18.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Lst>
  <p:sldSz cx="9144000" cy="6858000"/>
  <p:notesSz cx="6858000" cy="9144000"/>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2400" strike="noStrike" u="none">
                <a:solidFill>
                  <a:schemeClr val="dk1"/>
                </a:solidFill>
                <a:effectLst/>
                <a:uFillTx/>
                <a:latin typeface="Arial"/>
              </a:rPr>
              <a:t>Click to move the slide</a:t>
            </a:r>
            <a:endParaRPr b="0" lang="en-US" sz="2400" strike="noStrike" u="none">
              <a:solidFill>
                <a:schemeClr val="dk1"/>
              </a:solidFill>
              <a:effectLst/>
              <a:uFillTx/>
              <a:latin typeface="Arial"/>
            </a:endParaRPr>
          </a:p>
        </p:txBody>
      </p:sp>
      <p:sp>
        <p:nvSpPr>
          <p:cNvPr id="7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76"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77" name="PlaceHolder 4"/>
          <p:cNvSpPr>
            <a:spLocks noGrp="1"/>
          </p:cNvSpPr>
          <p:nvPr>
            <p:ph type="dt" idx="7"/>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78" name="PlaceHolder 5"/>
          <p:cNvSpPr>
            <a:spLocks noGrp="1"/>
          </p:cNvSpPr>
          <p:nvPr>
            <p:ph type="ftr" idx="8"/>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9" name="PlaceHolder 6"/>
          <p:cNvSpPr>
            <a:spLocks noGrp="1"/>
          </p:cNvSpPr>
          <p:nvPr>
            <p:ph type="sldNum" idx="9"/>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A8CD8ADA-E236-4C52-BCE3-4098C45FB74D}"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type="sldImg"/>
          </p:nvPr>
        </p:nvSpPr>
        <p:spPr>
          <a:xfrm>
            <a:off x="1143000" y="685800"/>
            <a:ext cx="4571640" cy="3428640"/>
          </a:xfrm>
          <a:prstGeom prst="rect">
            <a:avLst/>
          </a:prstGeom>
          <a:ln w="0">
            <a:noFill/>
          </a:ln>
        </p:spPr>
      </p:sp>
      <p:sp>
        <p:nvSpPr>
          <p:cNvPr id="408" name="PlaceHolder 2"/>
          <p:cNvSpPr>
            <a:spLocks noGrp="1"/>
          </p:cNvSpPr>
          <p:nvPr>
            <p:ph type="body"/>
          </p:nvPr>
        </p:nvSpPr>
        <p:spPr>
          <a:xfrm>
            <a:off x="685800" y="4343400"/>
            <a:ext cx="5486040" cy="4114440"/>
          </a:xfrm>
          <a:prstGeom prst="rect">
            <a:avLst/>
          </a:prstGeom>
          <a:noFill/>
          <a:ln w="0">
            <a:noFill/>
          </a:ln>
        </p:spPr>
        <p:txBody>
          <a:bodyPr numCol="1" spcCol="0"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09" name="PlaceHolder 3"/>
          <p:cNvSpPr>
            <a:spLocks noGrp="1"/>
          </p:cNvSpPr>
          <p:nvPr>
            <p:ph type="sldNum" idx="45"/>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chemeClr val="dk1"/>
                </a:solidFill>
                <a:effectLst/>
                <a:uFillTx/>
                <a:latin typeface="Calibri"/>
                <a:ea typeface="MS PGothic"/>
              </a:defRPr>
            </a:lvl1pPr>
          </a:lstStyle>
          <a:p>
            <a:pPr indent="0" algn="r">
              <a:lnSpc>
                <a:spcPct val="100000"/>
              </a:lnSpc>
              <a:buNone/>
            </a:pPr>
            <a:fld id="{0DDF427F-BC1A-4604-91CD-64A58E956DC5}" type="slidenum">
              <a:rPr b="0" lang="en-US" sz="1200" strike="noStrike" u="none">
                <a:solidFill>
                  <a:schemeClr val="dk1"/>
                </a:solidFill>
                <a:effectLst/>
                <a:uFillTx/>
                <a:latin typeface="Calibri"/>
                <a:ea typeface="MS PGothic"/>
              </a:rPr>
              <a:t>&lt;number&gt;</a:t>
            </a:fld>
            <a:endParaRPr b="0" lang="en-US" sz="1200" strike="noStrike" u="none">
              <a:solidFill>
                <a:srgbClr val="000000"/>
              </a:solidFill>
              <a:effectLst/>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sldImg"/>
          </p:nvPr>
        </p:nvSpPr>
        <p:spPr>
          <a:xfrm>
            <a:off x="1143000" y="685800"/>
            <a:ext cx="4571640" cy="3428640"/>
          </a:xfrm>
          <a:prstGeom prst="rect">
            <a:avLst/>
          </a:prstGeom>
          <a:ln w="0">
            <a:noFill/>
          </a:ln>
        </p:spPr>
      </p:sp>
      <p:sp>
        <p:nvSpPr>
          <p:cNvPr id="41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rmAutofit/>
          </a:bodyPr>
          <a:p>
            <a:pPr indent="0">
              <a:buNone/>
            </a:pPr>
            <a:endParaRPr b="0" lang="en-US" sz="1800" strike="noStrike" u="none">
              <a:solidFill>
                <a:srgbClr val="000000"/>
              </a:solidFill>
              <a:effectLst/>
              <a:uFillTx/>
              <a:latin typeface="Arial"/>
            </a:endParaRPr>
          </a:p>
        </p:txBody>
      </p:sp>
      <p:sp>
        <p:nvSpPr>
          <p:cNvPr id="415" name="PlaceHolder 3"/>
          <p:cNvSpPr>
            <a:spLocks noGrp="1"/>
          </p:cNvSpPr>
          <p:nvPr>
            <p:ph type="sldNum" idx="47"/>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chemeClr val="dk1"/>
                </a:solidFill>
                <a:effectLst/>
                <a:uFillTx/>
                <a:latin typeface="Arial"/>
                <a:ea typeface="MS PGothic"/>
              </a:defRPr>
            </a:lvl1pPr>
          </a:lstStyle>
          <a:p>
            <a:pPr indent="0" algn="r">
              <a:lnSpc>
                <a:spcPct val="100000"/>
              </a:lnSpc>
              <a:buNone/>
            </a:pPr>
            <a:fld id="{65032381-283E-498B-A5D3-45B43CD880BA}" type="slidenum">
              <a:rPr b="0" lang="en-US" sz="1200" strike="noStrike" u="none">
                <a:solidFill>
                  <a:schemeClr val="dk1"/>
                </a:solidFill>
                <a:effectLst/>
                <a:uFillTx/>
                <a:latin typeface="Arial"/>
                <a:ea typeface="MS PGothic"/>
              </a:rPr>
              <a:t>&lt;number&gt;</a:t>
            </a:fld>
            <a:endParaRPr b="0" lang="en-US"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PlaceHolder 1"/>
          <p:cNvSpPr>
            <a:spLocks noGrp="1"/>
          </p:cNvSpPr>
          <p:nvPr>
            <p:ph type="sldImg"/>
          </p:nvPr>
        </p:nvSpPr>
        <p:spPr>
          <a:xfrm>
            <a:off x="1143000" y="685800"/>
            <a:ext cx="4571640" cy="3428640"/>
          </a:xfrm>
          <a:prstGeom prst="rect">
            <a:avLst/>
          </a:prstGeom>
          <a:ln w="0">
            <a:noFill/>
          </a:ln>
        </p:spPr>
      </p:sp>
      <p:sp>
        <p:nvSpPr>
          <p:cNvPr id="411" name="PlaceHolder 2"/>
          <p:cNvSpPr>
            <a:spLocks noGrp="1"/>
          </p:cNvSpPr>
          <p:nvPr>
            <p:ph type="body"/>
          </p:nvPr>
        </p:nvSpPr>
        <p:spPr>
          <a:xfrm>
            <a:off x="685800" y="4343400"/>
            <a:ext cx="5486040" cy="4114440"/>
          </a:xfrm>
          <a:prstGeom prst="rect">
            <a:avLst/>
          </a:prstGeom>
          <a:noFill/>
          <a:ln w="0">
            <a:noFill/>
          </a:ln>
        </p:spPr>
        <p:txBody>
          <a:bodyPr numCol="1" spcCol="0"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12" name="PlaceHolder 3"/>
          <p:cNvSpPr>
            <a:spLocks noGrp="1"/>
          </p:cNvSpPr>
          <p:nvPr>
            <p:ph type="sldNum" idx="46"/>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chemeClr val="dk1"/>
                </a:solidFill>
                <a:effectLst/>
                <a:uFillTx/>
                <a:latin typeface="Calibri"/>
                <a:ea typeface="MS PGothic"/>
              </a:defRPr>
            </a:lvl1pPr>
          </a:lstStyle>
          <a:p>
            <a:pPr indent="0" algn="r">
              <a:lnSpc>
                <a:spcPct val="100000"/>
              </a:lnSpc>
              <a:buNone/>
            </a:pPr>
            <a:fld id="{F5B5A5C7-CB15-49BC-BC0D-13E8D9D6C964}" type="slidenum">
              <a:rPr b="0" lang="en-US" sz="1200" strike="noStrike" u="none">
                <a:solidFill>
                  <a:schemeClr val="dk1"/>
                </a:solidFill>
                <a:effectLst/>
                <a:uFillTx/>
                <a:latin typeface="Calibri"/>
                <a:ea typeface="MS PGothic"/>
              </a:rPr>
              <a:t>&lt;number&gt;</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hapter Opener">
    <p:bg>
      <p:bgPr>
        <a:solidFill>
          <a:srgbClr val="ffffff"/>
        </a:solidFill>
      </p:bgPr>
    </p:bg>
    <p:spTree>
      <p:nvGrpSpPr>
        <p:cNvPr id="1" name=""/>
        <p:cNvGrpSpPr/>
        <p:nvPr/>
      </p:nvGrpSpPr>
      <p:grpSpPr>
        <a:xfrm>
          <a:off x="0" y="0"/>
          <a:ext cx="0" cy="0"/>
          <a:chOff x="0" y="0"/>
          <a:chExt cx="0" cy="0"/>
        </a:xfrm>
      </p:grpSpPr>
      <p:sp>
        <p:nvSpPr>
          <p:cNvPr id="2" name="Rectangle 6" hidden="1"/>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MS PGothic"/>
            </a:endParaRPr>
          </a:p>
        </p:txBody>
      </p:sp>
      <p:sp>
        <p:nvSpPr>
          <p:cNvPr id="3" name="Rectangle 13" hidden="1"/>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MS PGothic"/>
            </a:endParaRPr>
          </a:p>
        </p:txBody>
      </p:sp>
      <p:pic>
        <p:nvPicPr>
          <p:cNvPr id="4" name="Picture 2" descr=""/>
          <p:cNvPicPr/>
          <p:nvPr/>
        </p:nvPicPr>
        <p:blipFill>
          <a:blip r:embed="rId2"/>
          <a:stretch/>
        </p:blipFill>
        <p:spPr>
          <a:xfrm>
            <a:off x="76320" y="6372360"/>
            <a:ext cx="1361880" cy="409320"/>
          </a:xfrm>
          <a:prstGeom prst="rect">
            <a:avLst/>
          </a:prstGeom>
          <a:noFill/>
          <a:ln w="0">
            <a:noFill/>
          </a:ln>
        </p:spPr>
      </p:pic>
      <p:sp>
        <p:nvSpPr>
          <p:cNvPr id="5" name="Slide Number Placeholder 5" hidden="1"/>
          <p:cNvSpPr/>
          <p:nvPr/>
        </p:nvSpPr>
        <p:spPr>
          <a:xfrm>
            <a:off x="8229600" y="6248520"/>
            <a:ext cx="914040" cy="6091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7-</a:t>
            </a:r>
            <a:fld id="{23093B10-C9FC-4E67-A09A-86C627FA7E3A}"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6" name="Copyright" hidden="1"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MS PGothic"/>
              </a:rPr>
              <a:t>© 2018 Cengage</a:t>
            </a:r>
            <a:r>
              <a:rPr b="1" lang="zh-TW" sz="1000" strike="noStrike" u="none">
                <a:solidFill>
                  <a:schemeClr val="lt1"/>
                </a:solidFill>
                <a:effectLst/>
                <a:uFillTx/>
                <a:latin typeface="Calibri"/>
                <a:ea typeface="MS PGothic"/>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7" name="Rectangle 7"/>
          <p:cNvSpPr/>
          <p:nvPr/>
        </p:nvSpPr>
        <p:spPr>
          <a:xfrm>
            <a:off x="0" y="0"/>
            <a:ext cx="9143640" cy="137124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MS PGothic"/>
            </a:endParaRPr>
          </a:p>
        </p:txBody>
      </p:sp>
      <p:sp>
        <p:nvSpPr>
          <p:cNvPr id="8" name="Rectangle 11"/>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MS PGothic"/>
            </a:endParaRPr>
          </a:p>
        </p:txBody>
      </p:sp>
      <p:sp>
        <p:nvSpPr>
          <p:cNvPr id="9" name="PlaceHolder 1"/>
          <p:cNvSpPr>
            <a:spLocks noGrp="1"/>
          </p:cNvSpPr>
          <p:nvPr>
            <p:ph type="title"/>
          </p:nvPr>
        </p:nvSpPr>
        <p:spPr>
          <a:xfrm>
            <a:off x="457200" y="228600"/>
            <a:ext cx="8229240" cy="622440"/>
          </a:xfrm>
          <a:prstGeom prst="rect">
            <a:avLst/>
          </a:prstGeom>
          <a:solidFill>
            <a:srgbClr val="8a288f"/>
          </a:solidFill>
          <a:ln w="0">
            <a:noFill/>
          </a:ln>
        </p:spPr>
        <p:txBody>
          <a:bodyPr numCol="1" spcCol="0" lIns="91440" rIns="91440" tIns="45720" bIns="45720" anchor="t">
            <a:noAutofit/>
          </a:bodyPr>
          <a:p>
            <a:pPr indent="0" algn="ctr">
              <a:lnSpc>
                <a:spcPct val="100000"/>
              </a:lnSpc>
              <a:buNone/>
            </a:pPr>
            <a:r>
              <a:rPr b="0" lang="en-US" sz="3600" strike="noStrike" u="none">
                <a:solidFill>
                  <a:schemeClr val="lt1"/>
                </a:solidFill>
                <a:effectLst/>
                <a:uFillTx/>
                <a:latin typeface="Arial"/>
                <a:ea typeface="Verdana"/>
              </a:rPr>
              <a:t>Click to edit Master title style</a:t>
            </a:r>
            <a:endParaRPr b="0" lang="en-US" sz="3600" strike="noStrike" u="none">
              <a:solidFill>
                <a:schemeClr val="dk1"/>
              </a:solidFill>
              <a:effectLst/>
              <a:uFillTx/>
              <a:latin typeface="Arial"/>
            </a:endParaRPr>
          </a:p>
        </p:txBody>
      </p:sp>
      <p:sp>
        <p:nvSpPr>
          <p:cNvPr id="10" name="PlaceHolder 2"/>
          <p:cNvSpPr>
            <a:spLocks noGrp="1"/>
          </p:cNvSpPr>
          <p:nvPr>
            <p:ph type="body"/>
          </p:nvPr>
        </p:nvSpPr>
        <p:spPr>
          <a:xfrm>
            <a:off x="457200" y="816480"/>
            <a:ext cx="8229240" cy="478440"/>
          </a:xfrm>
          <a:prstGeom prst="rect">
            <a:avLst/>
          </a:prstGeom>
          <a:noFill/>
          <a:ln w="0">
            <a:noFill/>
          </a:ln>
        </p:spPr>
        <p:txBody>
          <a:bodyPr numCol="1" spcCol="0" lIns="91440" rIns="91440" tIns="45720" bIns="45720" anchor="t">
            <a:noAutofit/>
          </a:bodyPr>
          <a:p>
            <a:pPr indent="0">
              <a:lnSpc>
                <a:spcPct val="100000"/>
              </a:lnSpc>
              <a:buNone/>
              <a:tabLst>
                <a:tab algn="l" pos="0"/>
              </a:tabLst>
            </a:pPr>
            <a:r>
              <a:rPr b="0" lang="en-US" sz="2400" strike="noStrike" u="none">
                <a:solidFill>
                  <a:schemeClr val="lt1"/>
                </a:solidFill>
                <a:effectLst/>
                <a:uFillTx/>
                <a:latin typeface="Arial"/>
                <a:ea typeface="Verdana"/>
              </a:rPr>
              <a:t>Click to edit Master text styles</a:t>
            </a:r>
            <a:endParaRPr b="0" lang="en-US" sz="2400" strike="noStrike" u="none">
              <a:solidFill>
                <a:schemeClr val="dk1"/>
              </a:solidFill>
              <a:effectLst/>
              <a:uFillTx/>
              <a:latin typeface="Arial"/>
            </a:endParaRPr>
          </a:p>
        </p:txBody>
      </p:sp>
      <p:sp>
        <p:nvSpPr>
          <p:cNvPr id="11" name="PlaceHolder 3"/>
          <p:cNvSpPr>
            <a:spLocks noGrp="1"/>
          </p:cNvSpPr>
          <p:nvPr>
            <p:ph type="body"/>
          </p:nvPr>
        </p:nvSpPr>
        <p:spPr>
          <a:xfrm>
            <a:off x="5029200" y="1600200"/>
            <a:ext cx="3657240" cy="1599840"/>
          </a:xfrm>
          <a:prstGeom prst="rect">
            <a:avLst/>
          </a:prstGeom>
          <a:noFill/>
          <a:ln w="0">
            <a:noFill/>
          </a:ln>
        </p:spPr>
        <p:txBody>
          <a:bodyPr numCol="1" spcCol="0" lIns="91440" rIns="91440" tIns="45720" bIns="45720" anchor="b">
            <a:noAutofit/>
          </a:bodyPr>
          <a:p>
            <a:pPr indent="0">
              <a:lnSpc>
                <a:spcPct val="100000"/>
              </a:lnSpc>
              <a:buNone/>
              <a:tabLst>
                <a:tab algn="l" pos="0"/>
              </a:tabLst>
            </a:pPr>
            <a:r>
              <a:rPr b="0" lang="en-US" sz="4400" strike="noStrike" u="none">
                <a:solidFill>
                  <a:schemeClr val="dk1"/>
                </a:solidFill>
                <a:effectLst/>
                <a:uFillTx/>
                <a:latin typeface="Arial"/>
                <a:ea typeface="Verdana"/>
              </a:rPr>
              <a:t>Click to edit Master text styles</a:t>
            </a:r>
            <a:endParaRPr b="0" lang="en-US" sz="4400" strike="noStrike" u="none">
              <a:solidFill>
                <a:schemeClr val="dk1"/>
              </a:solidFill>
              <a:effectLst/>
              <a:uFillTx/>
              <a:latin typeface="Arial"/>
            </a:endParaRPr>
          </a:p>
        </p:txBody>
      </p:sp>
      <p:sp>
        <p:nvSpPr>
          <p:cNvPr id="12" name="PlaceHolder 4"/>
          <p:cNvSpPr>
            <a:spLocks noGrp="1"/>
          </p:cNvSpPr>
          <p:nvPr>
            <p:ph type="body"/>
          </p:nvPr>
        </p:nvSpPr>
        <p:spPr>
          <a:xfrm>
            <a:off x="5029200" y="3200400"/>
            <a:ext cx="3657240" cy="2925360"/>
          </a:xfrm>
          <a:prstGeom prst="rect">
            <a:avLst/>
          </a:prstGeom>
          <a:noFill/>
          <a:ln w="0">
            <a:noFill/>
          </a:ln>
        </p:spPr>
        <p:txBody>
          <a:bodyPr numCol="1" spcCol="0" lIns="91440" rIns="91440" tIns="45720" bIns="45720" anchor="t">
            <a:noAutofit/>
          </a:bodyPr>
          <a:p>
            <a:pPr indent="0">
              <a:lnSpc>
                <a:spcPct val="100000"/>
              </a:lnSpc>
              <a:buNone/>
              <a:tabLst>
                <a:tab algn="l" pos="0"/>
              </a:tabLst>
            </a:pPr>
            <a:r>
              <a:rPr b="0" lang="en-US" sz="2800" strike="noStrike" u="none">
                <a:solidFill>
                  <a:schemeClr val="dk1"/>
                </a:solidFill>
                <a:effectLst/>
                <a:uFillTx/>
                <a:latin typeface="Arial"/>
                <a:ea typeface="Verdana"/>
              </a:rPr>
              <a:t>Click to edit Master text styles</a:t>
            </a:r>
            <a:endParaRPr b="0" lang="en-US" sz="2800" strike="noStrike" u="none">
              <a:solidFill>
                <a:schemeClr val="dk1"/>
              </a:solidFill>
              <a:effectLst/>
              <a:uFillTx/>
              <a:latin typeface="Arial"/>
            </a:endParaRPr>
          </a:p>
        </p:txBody>
      </p:sp>
      <p:sp>
        <p:nvSpPr>
          <p:cNvPr id="13" name="PlaceHolder 5"/>
          <p:cNvSpPr>
            <a:spLocks noGrp="1"/>
          </p:cNvSpPr>
          <p:nvPr>
            <p:ph type="body"/>
          </p:nvPr>
        </p:nvSpPr>
        <p:spPr>
          <a:xfrm>
            <a:off x="1600200" y="6285240"/>
            <a:ext cx="7543440" cy="572400"/>
          </a:xfrm>
          <a:prstGeom prst="rect">
            <a:avLst/>
          </a:prstGeom>
          <a:solidFill>
            <a:srgbClr val="8a288f"/>
          </a:solidFill>
          <a:ln w="0">
            <a:noFill/>
          </a:ln>
        </p:spPr>
        <p:txBody>
          <a:bodyPr numCol="1" spcCol="0" lIns="91440" rIns="91440" tIns="45720" bIns="45720" anchor="t">
            <a:noAutofit/>
          </a:bodyPr>
          <a:p>
            <a:pPr marL="457200" indent="-457200" algn="ctr">
              <a:lnSpc>
                <a:spcPct val="100000"/>
              </a:lnSpc>
              <a:spcBef>
                <a:spcPts val="221"/>
              </a:spcBef>
              <a:buClr>
                <a:srgbClr val="8a288f"/>
              </a:buClr>
              <a:buFont typeface="Arial"/>
              <a:buChar char="•"/>
            </a:pPr>
            <a:r>
              <a:rPr b="0" lang="en-US" sz="1100" strike="noStrike" u="none">
                <a:solidFill>
                  <a:schemeClr val="dk1"/>
                </a:solidFill>
                <a:effectLst/>
                <a:uFillTx/>
                <a:latin typeface="Arial"/>
                <a:ea typeface="Verdana"/>
              </a:rPr>
              <a:t>Click to edit Master text styles</a:t>
            </a:r>
            <a:endParaRPr b="0" lang="en-US" sz="1100" strike="noStrike" u="none">
              <a:solidFill>
                <a:schemeClr val="dk1"/>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ontent">
    <p:bg>
      <p:bgPr>
        <a:solidFill>
          <a:srgbClr val="ffffff"/>
        </a:solidFill>
      </p:bgPr>
    </p:bg>
    <p:spTree>
      <p:nvGrpSpPr>
        <p:cNvPr id="1" name=""/>
        <p:cNvGrpSpPr/>
        <p:nvPr/>
      </p:nvGrpSpPr>
      <p:grpSpPr>
        <a:xfrm>
          <a:off x="0" y="0"/>
          <a:ext cx="0" cy="0"/>
          <a:chOff x="0" y="0"/>
          <a:chExt cx="0" cy="0"/>
        </a:xfrm>
      </p:grpSpPr>
      <p:sp>
        <p:nvSpPr>
          <p:cNvPr id="14"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MS PGothic"/>
            </a:endParaRPr>
          </a:p>
        </p:txBody>
      </p:sp>
      <p:sp>
        <p:nvSpPr>
          <p:cNvPr id="15"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MS PGothic"/>
            </a:endParaRPr>
          </a:p>
        </p:txBody>
      </p:sp>
      <p:pic>
        <p:nvPicPr>
          <p:cNvPr id="16" name="Picture 2" descr=""/>
          <p:cNvPicPr/>
          <p:nvPr/>
        </p:nvPicPr>
        <p:blipFill>
          <a:blip r:embed="rId2"/>
          <a:stretch/>
        </p:blipFill>
        <p:spPr>
          <a:xfrm>
            <a:off x="76320" y="6372360"/>
            <a:ext cx="1361880" cy="409320"/>
          </a:xfrm>
          <a:prstGeom prst="rect">
            <a:avLst/>
          </a:prstGeom>
          <a:noFill/>
          <a:ln w="0">
            <a:noFill/>
          </a:ln>
        </p:spPr>
      </p:pic>
      <p:sp>
        <p:nvSpPr>
          <p:cNvPr id="17" name="Slide Number Placeholder 5"/>
          <p:cNvSpPr/>
          <p:nvPr/>
        </p:nvSpPr>
        <p:spPr>
          <a:xfrm>
            <a:off x="8229600" y="6248520"/>
            <a:ext cx="914040" cy="6091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7-</a:t>
            </a:r>
            <a:fld id="{E1307F29-A2AE-4711-BD43-E8F15B61B085}"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18"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MS PGothic"/>
              </a:rPr>
              <a:t>© 2018 Cengage</a:t>
            </a:r>
            <a:r>
              <a:rPr b="1" lang="zh-TW" sz="1000" strike="noStrike" u="none">
                <a:solidFill>
                  <a:schemeClr val="lt1"/>
                </a:solidFill>
                <a:effectLst/>
                <a:uFillTx/>
                <a:latin typeface="Calibri"/>
                <a:ea typeface="MS PGothic"/>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19"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rmAutofit/>
          </a:bodyPr>
          <a:p>
            <a:pPr indent="0" algn="ctr">
              <a:lnSpc>
                <a:spcPct val="100000"/>
              </a:lnSpc>
              <a:buNone/>
            </a:pPr>
            <a:r>
              <a:rPr b="0" lang="en-US" sz="3600" strike="noStrike" u="none">
                <a:solidFill>
                  <a:schemeClr val="lt1"/>
                </a:solidFill>
                <a:effectLst/>
                <a:uFillTx/>
                <a:latin typeface="Arial"/>
                <a:ea typeface="Verdana"/>
              </a:rPr>
              <a:t>Click to edit Master title style</a:t>
            </a:r>
            <a:endParaRPr b="0" lang="en-US" sz="3600" strike="noStrike" u="none">
              <a:solidFill>
                <a:schemeClr val="dk1"/>
              </a:solidFill>
              <a:effectLst/>
              <a:uFillTx/>
              <a:latin typeface="Arial"/>
            </a:endParaRPr>
          </a:p>
        </p:txBody>
      </p:sp>
      <p:sp>
        <p:nvSpPr>
          <p:cNvPr id="20" name="PlaceHolder 2"/>
          <p:cNvSpPr>
            <a:spLocks noGrp="1"/>
          </p:cNvSpPr>
          <p:nvPr>
            <p:ph type="body"/>
          </p:nvPr>
        </p:nvSpPr>
        <p:spPr>
          <a:xfrm>
            <a:off x="228600" y="1295280"/>
            <a:ext cx="8762760" cy="4830480"/>
          </a:xfrm>
          <a:prstGeom prst="rect">
            <a:avLst/>
          </a:prstGeom>
          <a:noFill/>
          <a:ln w="0">
            <a:noFill/>
          </a:ln>
        </p:spPr>
        <p:txBody>
          <a:bodyPr numCol="1" spcCol="0" lIns="91440" rIns="91440" tIns="45720" bIns="45720" anchor="t">
            <a:noAutofit/>
          </a:bodyPr>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1600" indent="-45720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86000" indent="-4572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Figure + Caption Layout">
    <p:spTree>
      <p:nvGrpSpPr>
        <p:cNvPr id="1" name=""/>
        <p:cNvGrpSpPr/>
        <p:nvPr/>
      </p:nvGrpSpPr>
      <p:grpSpPr>
        <a:xfrm>
          <a:off x="0" y="0"/>
          <a:ext cx="0" cy="0"/>
          <a:chOff x="0" y="0"/>
          <a:chExt cx="0" cy="0"/>
        </a:xfrm>
      </p:grpSpPr>
      <p:sp>
        <p:nvSpPr>
          <p:cNvPr id="21" name="Rectangle 6" hidden="1"/>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MS PGothic"/>
            </a:endParaRPr>
          </a:p>
        </p:txBody>
      </p:sp>
      <p:sp>
        <p:nvSpPr>
          <p:cNvPr id="22" name="Rectangle 13" hidden="1"/>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MS PGothic"/>
            </a:endParaRPr>
          </a:p>
        </p:txBody>
      </p:sp>
      <p:pic>
        <p:nvPicPr>
          <p:cNvPr id="23" name="Picture 2" descr=""/>
          <p:cNvPicPr/>
          <p:nvPr/>
        </p:nvPicPr>
        <p:blipFill>
          <a:blip r:embed="rId2"/>
          <a:stretch/>
        </p:blipFill>
        <p:spPr>
          <a:xfrm>
            <a:off x="76320" y="6372360"/>
            <a:ext cx="1361880" cy="409320"/>
          </a:xfrm>
          <a:prstGeom prst="rect">
            <a:avLst/>
          </a:prstGeom>
          <a:noFill/>
          <a:ln w="0">
            <a:noFill/>
          </a:ln>
        </p:spPr>
      </p:pic>
      <p:sp>
        <p:nvSpPr>
          <p:cNvPr id="24" name="Slide Number Placeholder 5" hidden="1"/>
          <p:cNvSpPr/>
          <p:nvPr/>
        </p:nvSpPr>
        <p:spPr>
          <a:xfrm>
            <a:off x="8229600" y="6248520"/>
            <a:ext cx="914040" cy="6091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7-</a:t>
            </a:r>
            <a:fld id="{471F4736-72F0-4D5B-B93B-AC1329F3D340}"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25" name="Copyright" hidden="1"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MS PGothic"/>
              </a:rPr>
              <a:t>© 2018 Cengage</a:t>
            </a:r>
            <a:r>
              <a:rPr b="1" lang="zh-TW" sz="1000" strike="noStrike" u="none">
                <a:solidFill>
                  <a:schemeClr val="lt1"/>
                </a:solidFill>
                <a:effectLst/>
                <a:uFillTx/>
                <a:latin typeface="Calibri"/>
                <a:ea typeface="MS PGothic"/>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26" name="Rectangle 5"/>
          <p:cNvSpPr/>
          <p:nvPr/>
        </p:nvSpPr>
        <p:spPr>
          <a:xfrm>
            <a:off x="-7920" y="6248520"/>
            <a:ext cx="9151560" cy="61704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MS PGothic"/>
            </a:endParaRPr>
          </a:p>
        </p:txBody>
      </p:sp>
      <p:sp>
        <p:nvSpPr>
          <p:cNvPr id="27" name="PlaceHolder 1"/>
          <p:cNvSpPr>
            <a:spLocks noGrp="1"/>
          </p:cNvSpPr>
          <p:nvPr>
            <p:ph type="title"/>
          </p:nvPr>
        </p:nvSpPr>
        <p:spPr>
          <a:xfrm>
            <a:off x="519120" y="357480"/>
            <a:ext cx="8032320" cy="1003680"/>
          </a:xfrm>
          <a:prstGeom prst="rect">
            <a:avLst/>
          </a:prstGeom>
          <a:noFill/>
          <a:ln w="0">
            <a:noFill/>
          </a:ln>
        </p:spPr>
        <p:txBody>
          <a:bodyPr numCol="1" spcCol="0" lIns="91440" rIns="91440" tIns="45720" bIns="45720" anchor="ctr">
            <a:normAutofit/>
          </a:bodyPr>
          <a:p>
            <a:pPr indent="0" algn="ctr">
              <a:lnSpc>
                <a:spcPct val="100000"/>
              </a:lnSpc>
              <a:buNone/>
            </a:pPr>
            <a:r>
              <a:rPr b="0" lang="en-US" sz="3600" strike="noStrike" u="none">
                <a:solidFill>
                  <a:schemeClr val="dk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28" name="PlaceHolder 2"/>
          <p:cNvSpPr>
            <a:spLocks noGrp="1"/>
          </p:cNvSpPr>
          <p:nvPr>
            <p:ph type="body"/>
          </p:nvPr>
        </p:nvSpPr>
        <p:spPr>
          <a:xfrm>
            <a:off x="1143000" y="1752480"/>
            <a:ext cx="6997320" cy="3428640"/>
          </a:xfrm>
          <a:prstGeom prst="rect">
            <a:avLst/>
          </a:prstGeom>
          <a:noFill/>
          <a:ln w="0">
            <a:noFill/>
          </a:ln>
        </p:spPr>
        <p:txBody>
          <a:bodyPr lIns="90000" rIns="90000" tIns="45000" bIns="45000" anchor="t">
            <a:normAutofit/>
          </a:bodyPr>
          <a:p>
            <a:pPr marL="457200" indent="-457200">
              <a:lnSpc>
                <a:spcPct val="100000"/>
              </a:lnSpc>
              <a:buNone/>
              <a:tabLst>
                <a:tab algn="l" pos="0"/>
              </a:tabLst>
            </a:pPr>
            <a:r>
              <a:rPr b="0" lang="en-US" sz="2400" strike="noStrike" u="none">
                <a:solidFill>
                  <a:schemeClr val="dk1"/>
                </a:solidFill>
                <a:effectLst/>
                <a:uFillTx/>
                <a:latin typeface="Arial"/>
                <a:ea typeface="MS PGothic"/>
              </a:rPr>
              <a:t>Click icon to add picture</a:t>
            </a:r>
            <a:endParaRPr b="0" lang="en-US" sz="2400" strike="noStrike" u="none">
              <a:solidFill>
                <a:schemeClr val="dk1"/>
              </a:solidFill>
              <a:effectLst/>
              <a:uFillTx/>
              <a:latin typeface="Arial"/>
            </a:endParaRPr>
          </a:p>
        </p:txBody>
      </p:sp>
      <p:sp>
        <p:nvSpPr>
          <p:cNvPr id="29" name="PlaceHolder 3"/>
          <p:cNvSpPr>
            <a:spLocks noGrp="1"/>
          </p:cNvSpPr>
          <p:nvPr>
            <p:ph type="body"/>
          </p:nvPr>
        </p:nvSpPr>
        <p:spPr>
          <a:xfrm>
            <a:off x="519120" y="5486400"/>
            <a:ext cx="8032320" cy="664920"/>
          </a:xfrm>
          <a:prstGeom prst="rect">
            <a:avLst/>
          </a:prstGeom>
          <a:noFill/>
          <a:ln w="0">
            <a:noFill/>
          </a:ln>
        </p:spPr>
        <p:txBody>
          <a:bodyPr numCol="1" spcCol="0" lIns="91440" rIns="91440" tIns="45720" bIns="45720" anchor="t">
            <a:noAutofit/>
          </a:bodyPr>
          <a:p>
            <a:pPr indent="0">
              <a:lnSpc>
                <a:spcPct val="100000"/>
              </a:lnSpc>
              <a:spcBef>
                <a:spcPts val="281"/>
              </a:spcBef>
              <a:buNone/>
              <a:tabLst>
                <a:tab algn="l" pos="0"/>
              </a:tabLst>
            </a:pPr>
            <a:r>
              <a:rPr b="0" lang="en-US" sz="1400" strike="noStrike" u="none">
                <a:solidFill>
                  <a:schemeClr val="dk1"/>
                </a:solidFill>
                <a:effectLst/>
                <a:uFillTx/>
                <a:latin typeface="Arial"/>
                <a:ea typeface="Verdana"/>
              </a:rPr>
              <a:t>Click to edit Master text styles</a:t>
            </a:r>
            <a:endParaRPr b="0" lang="en-US" sz="1400" strike="noStrike" u="none">
              <a:solidFill>
                <a:schemeClr val="dk1"/>
              </a:solidFill>
              <a:effectLst/>
              <a:uFillTx/>
              <a:latin typeface="Arial"/>
            </a:endParaRPr>
          </a:p>
        </p:txBody>
      </p:sp>
      <p:sp>
        <p:nvSpPr>
          <p:cNvPr id="30" name="PlaceHolder 4"/>
          <p:cNvSpPr>
            <a:spLocks noGrp="1"/>
          </p:cNvSpPr>
          <p:nvPr>
            <p:ph type="body"/>
          </p:nvPr>
        </p:nvSpPr>
        <p:spPr>
          <a:xfrm>
            <a:off x="2209680" y="2819520"/>
            <a:ext cx="3009600" cy="91404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1600" indent="-45720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86000" indent="-4572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pic>
        <p:nvPicPr>
          <p:cNvPr id="31" name="Picture 2" descr=""/>
          <p:cNvPicPr/>
          <p:nvPr/>
        </p:nvPicPr>
        <p:blipFill>
          <a:blip r:embed="rId3"/>
          <a:stretch/>
        </p:blipFill>
        <p:spPr>
          <a:xfrm>
            <a:off x="76320" y="6372360"/>
            <a:ext cx="1361880" cy="409320"/>
          </a:xfrm>
          <a:prstGeom prst="rect">
            <a:avLst/>
          </a:prstGeom>
          <a:noFill/>
          <a:ln w="0">
            <a:noFill/>
          </a:ln>
        </p:spPr>
      </p:pic>
      <p:sp>
        <p:nvSpPr>
          <p:cNvPr id="32" name="Slide Number Placeholder 5"/>
          <p:cNvSpPr/>
          <p:nvPr/>
        </p:nvSpPr>
        <p:spPr>
          <a:xfrm>
            <a:off x="8229600" y="6248520"/>
            <a:ext cx="914040" cy="6091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7-</a:t>
            </a:r>
            <a:fld id="{CD8FF17D-498B-4FB1-BE9A-92C1F8E64B1A}"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33"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MS PGothic"/>
              </a:rPr>
              <a:t>© 2018 Cengage</a:t>
            </a:r>
            <a:r>
              <a:rPr b="1" lang="zh-TW" sz="1000" strike="noStrike" u="none">
                <a:solidFill>
                  <a:schemeClr val="lt1"/>
                </a:solidFill>
                <a:effectLst/>
                <a:uFillTx/>
                <a:latin typeface="Calibri"/>
                <a:ea typeface="MS PGothic"/>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Figure + Caption Layout">
    <p:spTree>
      <p:nvGrpSpPr>
        <p:cNvPr id="1" name=""/>
        <p:cNvGrpSpPr/>
        <p:nvPr/>
      </p:nvGrpSpPr>
      <p:grpSpPr>
        <a:xfrm>
          <a:off x="0" y="0"/>
          <a:ext cx="0" cy="0"/>
          <a:chOff x="0" y="0"/>
          <a:chExt cx="0" cy="0"/>
        </a:xfrm>
      </p:grpSpPr>
      <p:sp>
        <p:nvSpPr>
          <p:cNvPr id="34" name="Rectangle 6" hidden="1"/>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MS PGothic"/>
            </a:endParaRPr>
          </a:p>
        </p:txBody>
      </p:sp>
      <p:sp>
        <p:nvSpPr>
          <p:cNvPr id="35" name="Rectangle 13" hidden="1"/>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MS PGothic"/>
            </a:endParaRPr>
          </a:p>
        </p:txBody>
      </p:sp>
      <p:pic>
        <p:nvPicPr>
          <p:cNvPr id="36" name="Picture 2" descr=""/>
          <p:cNvPicPr/>
          <p:nvPr/>
        </p:nvPicPr>
        <p:blipFill>
          <a:blip r:embed="rId2"/>
          <a:stretch/>
        </p:blipFill>
        <p:spPr>
          <a:xfrm>
            <a:off x="76320" y="6372360"/>
            <a:ext cx="1361880" cy="409320"/>
          </a:xfrm>
          <a:prstGeom prst="rect">
            <a:avLst/>
          </a:prstGeom>
          <a:noFill/>
          <a:ln w="0">
            <a:noFill/>
          </a:ln>
        </p:spPr>
      </p:pic>
      <p:sp>
        <p:nvSpPr>
          <p:cNvPr id="37" name="Slide Number Placeholder 5" hidden="1"/>
          <p:cNvSpPr/>
          <p:nvPr/>
        </p:nvSpPr>
        <p:spPr>
          <a:xfrm>
            <a:off x="8229600" y="6248520"/>
            <a:ext cx="914040" cy="6091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7-</a:t>
            </a:r>
            <a:fld id="{8A6E3F4E-AAEC-4CFB-B7BB-8F6113041273}"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38" name="Copyright" hidden="1"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MS PGothic"/>
              </a:rPr>
              <a:t>© 2018 Cengage</a:t>
            </a:r>
            <a:r>
              <a:rPr b="1" lang="zh-TW" sz="1000" strike="noStrike" u="none">
                <a:solidFill>
                  <a:schemeClr val="lt1"/>
                </a:solidFill>
                <a:effectLst/>
                <a:uFillTx/>
                <a:latin typeface="Calibri"/>
                <a:ea typeface="MS PGothic"/>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39" name="Rectangle 5"/>
          <p:cNvSpPr/>
          <p:nvPr/>
        </p:nvSpPr>
        <p:spPr>
          <a:xfrm>
            <a:off x="-7920" y="6248520"/>
            <a:ext cx="9151560" cy="61704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MS PGothic"/>
            </a:endParaRPr>
          </a:p>
        </p:txBody>
      </p:sp>
      <p:sp>
        <p:nvSpPr>
          <p:cNvPr id="40" name="PlaceHolder 1"/>
          <p:cNvSpPr>
            <a:spLocks noGrp="1"/>
          </p:cNvSpPr>
          <p:nvPr>
            <p:ph type="title"/>
          </p:nvPr>
        </p:nvSpPr>
        <p:spPr>
          <a:xfrm>
            <a:off x="577800" y="2743200"/>
            <a:ext cx="8032320" cy="1003680"/>
          </a:xfrm>
          <a:prstGeom prst="rect">
            <a:avLst/>
          </a:prstGeom>
          <a:noFill/>
          <a:ln w="0">
            <a:noFill/>
          </a:ln>
        </p:spPr>
        <p:txBody>
          <a:bodyPr numCol="1" spcCol="0" lIns="91440" rIns="91440" tIns="45720" bIns="45720" anchor="ctr">
            <a:normAutofit/>
          </a:bodyPr>
          <a:p>
            <a:pPr indent="0" algn="ctr">
              <a:lnSpc>
                <a:spcPct val="100000"/>
              </a:lnSpc>
              <a:buNone/>
            </a:pPr>
            <a:r>
              <a:rPr b="0" lang="en-US" sz="3600" strike="noStrike" u="none">
                <a:solidFill>
                  <a:schemeClr val="dk1"/>
                </a:solidFill>
                <a:effectLst/>
                <a:uFillTx/>
                <a:latin typeface="Arial"/>
              </a:rPr>
              <a:t>Click to edit Master title style</a:t>
            </a:r>
            <a:endParaRPr b="0" lang="en-US" sz="3600" strike="noStrike" u="none">
              <a:solidFill>
                <a:schemeClr val="dk1"/>
              </a:solidFill>
              <a:effectLst/>
              <a:uFillTx/>
              <a:latin typeface="Arial"/>
            </a:endParaRPr>
          </a:p>
        </p:txBody>
      </p:sp>
      <p:pic>
        <p:nvPicPr>
          <p:cNvPr id="41" name="Picture 2" descr=""/>
          <p:cNvPicPr/>
          <p:nvPr/>
        </p:nvPicPr>
        <p:blipFill>
          <a:blip r:embed="rId3"/>
          <a:stretch/>
        </p:blipFill>
        <p:spPr>
          <a:xfrm>
            <a:off x="76320" y="6372360"/>
            <a:ext cx="1361880" cy="409320"/>
          </a:xfrm>
          <a:prstGeom prst="rect">
            <a:avLst/>
          </a:prstGeom>
          <a:noFill/>
          <a:ln w="0">
            <a:noFill/>
          </a:ln>
        </p:spPr>
      </p:pic>
      <p:sp>
        <p:nvSpPr>
          <p:cNvPr id="42" name="Slide Number Placeholder 5"/>
          <p:cNvSpPr/>
          <p:nvPr/>
        </p:nvSpPr>
        <p:spPr>
          <a:xfrm>
            <a:off x="8229600" y="6248520"/>
            <a:ext cx="914040" cy="6091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7-</a:t>
            </a:r>
            <a:fld id="{C77BF2C1-3DF5-405C-B82B-CBE2AF4C2B73}"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43"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MS PGothic"/>
              </a:rPr>
              <a:t>© 2018 Cengage</a:t>
            </a:r>
            <a:r>
              <a:rPr b="1" lang="zh-TW" sz="1000" strike="noStrike" u="none">
                <a:solidFill>
                  <a:schemeClr val="lt1"/>
                </a:solidFill>
                <a:effectLst/>
                <a:uFillTx/>
                <a:latin typeface="Calibri"/>
                <a:ea typeface="MS PGothic"/>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標題及物件">
    <p:bg>
      <p:bgPr>
        <a:solidFill>
          <a:srgbClr val="ffffff"/>
        </a:solidFill>
      </p:bgPr>
    </p:bg>
    <p:spTree>
      <p:nvGrpSpPr>
        <p:cNvPr id="1" name=""/>
        <p:cNvGrpSpPr/>
        <p:nvPr/>
      </p:nvGrpSpPr>
      <p:grpSpPr>
        <a:xfrm>
          <a:off x="0" y="0"/>
          <a:ext cx="0" cy="0"/>
          <a:chOff x="0" y="0"/>
          <a:chExt cx="0" cy="0"/>
        </a:xfrm>
      </p:grpSpPr>
      <p:sp>
        <p:nvSpPr>
          <p:cNvPr id="44"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MS PGothic"/>
            </a:endParaRPr>
          </a:p>
        </p:txBody>
      </p:sp>
      <p:sp>
        <p:nvSpPr>
          <p:cNvPr id="45"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MS PGothic"/>
            </a:endParaRPr>
          </a:p>
        </p:txBody>
      </p:sp>
      <p:pic>
        <p:nvPicPr>
          <p:cNvPr id="46" name="Picture 2" descr=""/>
          <p:cNvPicPr/>
          <p:nvPr/>
        </p:nvPicPr>
        <p:blipFill>
          <a:blip r:embed="rId2"/>
          <a:stretch/>
        </p:blipFill>
        <p:spPr>
          <a:xfrm>
            <a:off x="76320" y="6372360"/>
            <a:ext cx="1361880" cy="409320"/>
          </a:xfrm>
          <a:prstGeom prst="rect">
            <a:avLst/>
          </a:prstGeom>
          <a:noFill/>
          <a:ln w="0">
            <a:noFill/>
          </a:ln>
        </p:spPr>
      </p:pic>
      <p:sp>
        <p:nvSpPr>
          <p:cNvPr id="47" name="Slide Number Placeholder 5"/>
          <p:cNvSpPr/>
          <p:nvPr/>
        </p:nvSpPr>
        <p:spPr>
          <a:xfrm>
            <a:off x="8229600" y="6248520"/>
            <a:ext cx="914040" cy="6091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7-</a:t>
            </a:r>
            <a:fld id="{A301A1E9-317A-4617-AC77-FD579E2508A2}"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48"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MS PGothic"/>
              </a:rPr>
              <a:t>© 2018 Cengage</a:t>
            </a:r>
            <a:r>
              <a:rPr b="1" lang="zh-TW" sz="1000" strike="noStrike" u="none">
                <a:solidFill>
                  <a:schemeClr val="lt1"/>
                </a:solidFill>
                <a:effectLst/>
                <a:uFillTx/>
                <a:latin typeface="Calibri"/>
                <a:ea typeface="MS PGothic"/>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49"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zh-TW" sz="3600" strike="noStrike" u="none">
                <a:solidFill>
                  <a:schemeClr val="lt1"/>
                </a:solidFill>
                <a:effectLst/>
                <a:uFillTx/>
                <a:latin typeface="Arial"/>
              </a:rPr>
              <a:t>按一下以編輯母片標題樣式</a:t>
            </a:r>
            <a:endParaRPr b="0" lang="en-US" sz="3600" strike="noStrike" u="none">
              <a:solidFill>
                <a:schemeClr val="dk1"/>
              </a:solidFill>
              <a:effectLst/>
              <a:uFillTx/>
              <a:latin typeface="Arial"/>
            </a:endParaRPr>
          </a:p>
        </p:txBody>
      </p:sp>
      <p:sp>
        <p:nvSpPr>
          <p:cNvPr id="50" name="PlaceHolder 2"/>
          <p:cNvSpPr>
            <a:spLocks noGrp="1"/>
          </p:cNvSpPr>
          <p:nvPr>
            <p:ph type="body"/>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zh-TW" sz="2600" strike="noStrike" u="none">
                <a:solidFill>
                  <a:schemeClr val="dk1"/>
                </a:solidFill>
                <a:effectLst/>
                <a:uFillTx/>
                <a:latin typeface="Arial"/>
                <a:ea typeface="Verdana"/>
              </a:rPr>
              <a:t>按一下以編輯母片文字樣式</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zh-TW" sz="2400" strike="noStrike" u="none">
                <a:solidFill>
                  <a:schemeClr val="dk1"/>
                </a:solidFill>
                <a:effectLst/>
                <a:uFillTx/>
                <a:latin typeface="Arial"/>
                <a:ea typeface="Verdana"/>
              </a:rPr>
              <a:t>第二層</a:t>
            </a:r>
            <a:endParaRPr b="0" lang="en-US" sz="2400" strike="noStrike" u="none">
              <a:solidFill>
                <a:schemeClr val="dk1"/>
              </a:solidFill>
              <a:effectLst/>
              <a:uFillTx/>
              <a:latin typeface="Arial"/>
            </a:endParaRPr>
          </a:p>
          <a:p>
            <a:pPr lvl="2" marL="1371600" indent="-457200">
              <a:lnSpc>
                <a:spcPct val="100000"/>
              </a:lnSpc>
              <a:spcBef>
                <a:spcPts val="439"/>
              </a:spcBef>
              <a:buClr>
                <a:srgbClr val="8a288f"/>
              </a:buClr>
              <a:buFont typeface="Wingdings" charset="2"/>
              <a:buChar char=""/>
            </a:pPr>
            <a:r>
              <a:rPr b="0" lang="zh-TW" sz="2200" strike="noStrike" u="none">
                <a:solidFill>
                  <a:schemeClr val="dk1"/>
                </a:solidFill>
                <a:effectLst/>
                <a:uFillTx/>
                <a:latin typeface="Arial"/>
                <a:ea typeface="Verdana"/>
              </a:rPr>
              <a:t>第三層</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zh-TW" sz="2000" strike="noStrike" u="none">
                <a:solidFill>
                  <a:schemeClr val="dk1"/>
                </a:solidFill>
                <a:effectLst/>
                <a:uFillTx/>
                <a:latin typeface="Arial"/>
                <a:ea typeface="Verdana"/>
              </a:rPr>
              <a:t>第四層</a:t>
            </a:r>
            <a:endParaRPr b="0" lang="en-US" sz="2000" strike="noStrike" u="none">
              <a:solidFill>
                <a:schemeClr val="dk1"/>
              </a:solidFill>
              <a:effectLst/>
              <a:uFillTx/>
              <a:latin typeface="Arial"/>
            </a:endParaRPr>
          </a:p>
          <a:p>
            <a:pPr lvl="4" marL="2286000" indent="-457200">
              <a:lnSpc>
                <a:spcPct val="100000"/>
              </a:lnSpc>
              <a:spcBef>
                <a:spcPts val="400"/>
              </a:spcBef>
              <a:buClr>
                <a:srgbClr val="8a288f"/>
              </a:buClr>
              <a:buFont typeface="Arial"/>
              <a:buChar char="»"/>
            </a:pPr>
            <a:r>
              <a:rPr b="0" lang="zh-TW" sz="2000" strike="noStrike" u="none">
                <a:solidFill>
                  <a:schemeClr val="dk1"/>
                </a:solidFill>
                <a:effectLst/>
                <a:uFillTx/>
                <a:latin typeface="Arial"/>
                <a:ea typeface="Verdana"/>
              </a:rPr>
              <a:t>第五層</a:t>
            </a:r>
            <a:endParaRPr b="0" lang="en-US" sz="2000" strike="noStrike" u="none">
              <a:solidFill>
                <a:schemeClr val="dk1"/>
              </a:solidFill>
              <a:effectLst/>
              <a:uFillTx/>
              <a:latin typeface="Arial"/>
            </a:endParaRPr>
          </a:p>
        </p:txBody>
      </p:sp>
      <p:sp>
        <p:nvSpPr>
          <p:cNvPr id="51" name="PlaceHolder 3"/>
          <p:cNvSpPr>
            <a:spLocks noGrp="1"/>
          </p:cNvSpPr>
          <p:nvPr>
            <p:ph type="sldNum" idx="1"/>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r>
              <a:rPr b="0" lang="en-US" sz="2400" strike="noStrike" u="none">
                <a:solidFill>
                  <a:schemeClr val="dk1"/>
                </a:solidFill>
                <a:effectLst/>
                <a:uFillTx/>
                <a:latin typeface="Arial"/>
                <a:ea typeface="MS PGothic"/>
              </a:rPr>
              <a:t>4A-</a:t>
            </a:r>
            <a:fld id="{FAAF2D3B-0A23-4114-BED6-E62B7A8D2810}" type="slidenum">
              <a:rPr b="0" lang="en-US" sz="2400" strike="noStrike" u="none">
                <a:solidFill>
                  <a:schemeClr val="dk1"/>
                </a:solidFill>
                <a:effectLst/>
                <a:uFillTx/>
                <a:latin typeface="Arial"/>
                <a:ea typeface="MS PGothic"/>
              </a:rPr>
              <a:t>&lt;number&gt;</a:t>
            </a:fld>
            <a:endParaRPr b="0" lang="en-US" sz="24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ffffff"/>
        </a:solidFill>
      </p:bgPr>
    </p:bg>
    <p:spTree>
      <p:nvGrpSpPr>
        <p:cNvPr id="1" name=""/>
        <p:cNvGrpSpPr/>
        <p:nvPr/>
      </p:nvGrpSpPr>
      <p:grpSpPr>
        <a:xfrm>
          <a:off x="0" y="0"/>
          <a:ext cx="0" cy="0"/>
          <a:chOff x="0" y="0"/>
          <a:chExt cx="0" cy="0"/>
        </a:xfrm>
      </p:grpSpPr>
      <p:sp>
        <p:nvSpPr>
          <p:cNvPr id="52"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MS PGothic"/>
            </a:endParaRPr>
          </a:p>
        </p:txBody>
      </p:sp>
      <p:sp>
        <p:nvSpPr>
          <p:cNvPr id="53"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MS PGothic"/>
            </a:endParaRPr>
          </a:p>
        </p:txBody>
      </p:sp>
      <p:pic>
        <p:nvPicPr>
          <p:cNvPr id="54" name="Picture 2" descr=""/>
          <p:cNvPicPr/>
          <p:nvPr/>
        </p:nvPicPr>
        <p:blipFill>
          <a:blip r:embed="rId2"/>
          <a:stretch/>
        </p:blipFill>
        <p:spPr>
          <a:xfrm>
            <a:off x="76320" y="6372360"/>
            <a:ext cx="1361880" cy="409320"/>
          </a:xfrm>
          <a:prstGeom prst="rect">
            <a:avLst/>
          </a:prstGeom>
          <a:noFill/>
          <a:ln w="0">
            <a:noFill/>
          </a:ln>
        </p:spPr>
      </p:pic>
      <p:sp>
        <p:nvSpPr>
          <p:cNvPr id="55" name="Slide Number Placeholder 5"/>
          <p:cNvSpPr/>
          <p:nvPr/>
        </p:nvSpPr>
        <p:spPr>
          <a:xfrm>
            <a:off x="8229600" y="6248520"/>
            <a:ext cx="914040" cy="6091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7-</a:t>
            </a:r>
            <a:fld id="{C6B4552E-2A70-4202-BBC5-08136B1FBA19}"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56"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MS PGothic"/>
              </a:rPr>
              <a:t>© 2018 Cengage</a:t>
            </a:r>
            <a:r>
              <a:rPr b="1" lang="zh-TW" sz="1000" strike="noStrike" u="none">
                <a:solidFill>
                  <a:schemeClr val="lt1"/>
                </a:solidFill>
                <a:effectLst/>
                <a:uFillTx/>
                <a:latin typeface="Calibri"/>
                <a:ea typeface="MS PGothic"/>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57"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58" name="PlaceHolder 2"/>
          <p:cNvSpPr>
            <a:spLocks noGrp="1"/>
          </p:cNvSpPr>
          <p:nvPr>
            <p:ph type="body"/>
          </p:nvPr>
        </p:nvSpPr>
        <p:spPr>
          <a:xfrm>
            <a:off x="457200" y="1535040"/>
            <a:ext cx="4039920" cy="639360"/>
          </a:xfrm>
          <a:prstGeom prst="rect">
            <a:avLst/>
          </a:prstGeom>
          <a:noFill/>
          <a:ln w="0">
            <a:noFill/>
          </a:ln>
        </p:spPr>
        <p:txBody>
          <a:bodyPr numCol="1" spcCol="0" lIns="91440" rIns="91440" tIns="45720" bIns="45720" anchor="b">
            <a:noAutofit/>
          </a:bodyPr>
          <a:p>
            <a:pPr indent="0">
              <a:lnSpc>
                <a:spcPct val="100000"/>
              </a:lnSpc>
              <a:spcBef>
                <a:spcPts val="479"/>
              </a:spcBef>
              <a:buNone/>
              <a:tabLst>
                <a:tab algn="l" pos="0"/>
              </a:tabLst>
            </a:pPr>
            <a:r>
              <a:rPr b="1" lang="en-US" sz="2400" strike="noStrike" u="none">
                <a:solidFill>
                  <a:schemeClr val="dk1"/>
                </a:solidFill>
                <a:effectLst/>
                <a:uFillTx/>
                <a:latin typeface="Arial"/>
                <a:ea typeface="Verdana"/>
              </a:rPr>
              <a:t>Click to edit Master text styles</a:t>
            </a:r>
            <a:endParaRPr b="0" lang="en-US" sz="2400" strike="noStrike" u="none">
              <a:solidFill>
                <a:schemeClr val="dk1"/>
              </a:solidFill>
              <a:effectLst/>
              <a:uFillTx/>
              <a:latin typeface="Arial"/>
            </a:endParaRPr>
          </a:p>
        </p:txBody>
      </p:sp>
      <p:sp>
        <p:nvSpPr>
          <p:cNvPr id="59" name="PlaceHolder 3"/>
          <p:cNvSpPr>
            <a:spLocks noGrp="1"/>
          </p:cNvSpPr>
          <p:nvPr>
            <p:ph type="body"/>
          </p:nvPr>
        </p:nvSpPr>
        <p:spPr>
          <a:xfrm>
            <a:off x="457200" y="2174760"/>
            <a:ext cx="4039920" cy="3951000"/>
          </a:xfrm>
          <a:prstGeom prst="rect">
            <a:avLst/>
          </a:prstGeom>
          <a:noFill/>
          <a:ln w="0">
            <a:noFill/>
          </a:ln>
        </p:spPr>
        <p:txBody>
          <a:bodyPr numCol="1" spcCol="0" lIns="91440" rIns="91440" tIns="45720" bIns="45720" anchor="t">
            <a:noAutofit/>
          </a:bodyPr>
          <a:p>
            <a:pPr marL="4572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Click to edit Master text styles</a:t>
            </a:r>
            <a:endParaRPr b="0" lang="en-US" sz="2400" strike="noStrike" u="none">
              <a:solidFill>
                <a:schemeClr val="dk1"/>
              </a:solidFill>
              <a:effectLst/>
              <a:uFillTx/>
              <a:latin typeface="Arial"/>
            </a:endParaRPr>
          </a:p>
          <a:p>
            <a:pPr lvl="1" marL="914400" indent="-4572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Second level</a:t>
            </a:r>
            <a:endParaRPr b="0" lang="en-US" sz="2000" strike="noStrike" u="none">
              <a:solidFill>
                <a:schemeClr val="dk1"/>
              </a:solidFill>
              <a:effectLst/>
              <a:uFillTx/>
              <a:latin typeface="Arial"/>
            </a:endParaRPr>
          </a:p>
          <a:p>
            <a:pPr lvl="2" marL="1371600" indent="-457200">
              <a:lnSpc>
                <a:spcPct val="100000"/>
              </a:lnSpc>
              <a:spcBef>
                <a:spcPts val="360"/>
              </a:spcBef>
              <a:buClr>
                <a:srgbClr val="8a288f"/>
              </a:buClr>
              <a:buFont typeface="Wingdings" charset="2"/>
              <a:buChar char=""/>
            </a:pPr>
            <a:r>
              <a:rPr b="0" lang="en-US" sz="1800" strike="noStrike" u="none">
                <a:solidFill>
                  <a:schemeClr val="dk1"/>
                </a:solidFill>
                <a:effectLst/>
                <a:uFillTx/>
                <a:latin typeface="Arial"/>
                <a:ea typeface="Verdana"/>
              </a:rPr>
              <a:t>Third level</a:t>
            </a:r>
            <a:endParaRPr b="0" lang="en-US" sz="1800" strike="noStrike" u="none">
              <a:solidFill>
                <a:schemeClr val="dk1"/>
              </a:solidFill>
              <a:effectLst/>
              <a:uFillTx/>
              <a:latin typeface="Arial"/>
            </a:endParaRPr>
          </a:p>
          <a:p>
            <a:pPr lvl="3" marL="1828800" indent="-457200">
              <a:lnSpc>
                <a:spcPct val="100000"/>
              </a:lnSpc>
              <a:spcBef>
                <a:spcPts val="320"/>
              </a:spcBef>
              <a:buClr>
                <a:srgbClr val="8a288f"/>
              </a:buClr>
              <a:buFont typeface="Courier New"/>
              <a:buChar char="o"/>
            </a:pPr>
            <a:r>
              <a:rPr b="0" lang="en-US" sz="1600" strike="noStrike" u="none">
                <a:solidFill>
                  <a:schemeClr val="dk1"/>
                </a:solidFill>
                <a:effectLst/>
                <a:uFillTx/>
                <a:latin typeface="Arial"/>
                <a:ea typeface="Verdana"/>
              </a:rPr>
              <a:t>Fourth level</a:t>
            </a:r>
            <a:endParaRPr b="0" lang="en-US" sz="1600" strike="noStrike" u="none">
              <a:solidFill>
                <a:schemeClr val="dk1"/>
              </a:solidFill>
              <a:effectLst/>
              <a:uFillTx/>
              <a:latin typeface="Arial"/>
            </a:endParaRPr>
          </a:p>
          <a:p>
            <a:pPr lvl="4" marL="2286000" indent="-457200">
              <a:lnSpc>
                <a:spcPct val="100000"/>
              </a:lnSpc>
              <a:spcBef>
                <a:spcPts val="320"/>
              </a:spcBef>
              <a:buClr>
                <a:srgbClr val="8a288f"/>
              </a:buClr>
              <a:buFont typeface="Arial"/>
              <a:buChar char="»"/>
            </a:pPr>
            <a:r>
              <a:rPr b="0" lang="en-US" sz="1600" strike="noStrike" u="none">
                <a:solidFill>
                  <a:schemeClr val="dk1"/>
                </a:solidFill>
                <a:effectLst/>
                <a:uFillTx/>
                <a:latin typeface="Arial"/>
                <a:ea typeface="Verdana"/>
              </a:rPr>
              <a:t>Fifth level</a:t>
            </a:r>
            <a:endParaRPr b="0" lang="en-US" sz="1600" strike="noStrike" u="none">
              <a:solidFill>
                <a:schemeClr val="dk1"/>
              </a:solidFill>
              <a:effectLst/>
              <a:uFillTx/>
              <a:latin typeface="Arial"/>
            </a:endParaRPr>
          </a:p>
        </p:txBody>
      </p:sp>
      <p:sp>
        <p:nvSpPr>
          <p:cNvPr id="60" name="PlaceHolder 4"/>
          <p:cNvSpPr>
            <a:spLocks noGrp="1"/>
          </p:cNvSpPr>
          <p:nvPr>
            <p:ph type="body"/>
          </p:nvPr>
        </p:nvSpPr>
        <p:spPr>
          <a:xfrm>
            <a:off x="4645080" y="1535040"/>
            <a:ext cx="4041360" cy="639360"/>
          </a:xfrm>
          <a:prstGeom prst="rect">
            <a:avLst/>
          </a:prstGeom>
          <a:noFill/>
          <a:ln w="0">
            <a:noFill/>
          </a:ln>
        </p:spPr>
        <p:txBody>
          <a:bodyPr numCol="1" spcCol="0" lIns="91440" rIns="91440" tIns="45720" bIns="45720" anchor="b">
            <a:noAutofit/>
          </a:bodyPr>
          <a:p>
            <a:pPr indent="0">
              <a:lnSpc>
                <a:spcPct val="100000"/>
              </a:lnSpc>
              <a:spcBef>
                <a:spcPts val="479"/>
              </a:spcBef>
              <a:buNone/>
              <a:tabLst>
                <a:tab algn="l" pos="0"/>
              </a:tabLst>
            </a:pPr>
            <a:r>
              <a:rPr b="1" lang="en-US" sz="2400" strike="noStrike" u="none">
                <a:solidFill>
                  <a:schemeClr val="dk1"/>
                </a:solidFill>
                <a:effectLst/>
                <a:uFillTx/>
                <a:latin typeface="Arial"/>
                <a:ea typeface="Verdana"/>
              </a:rPr>
              <a:t>Click to edit Master text styles</a:t>
            </a:r>
            <a:endParaRPr b="0" lang="en-US" sz="2400" strike="noStrike" u="none">
              <a:solidFill>
                <a:schemeClr val="dk1"/>
              </a:solidFill>
              <a:effectLst/>
              <a:uFillTx/>
              <a:latin typeface="Arial"/>
            </a:endParaRPr>
          </a:p>
        </p:txBody>
      </p:sp>
      <p:sp>
        <p:nvSpPr>
          <p:cNvPr id="61" name="PlaceHolder 5"/>
          <p:cNvSpPr>
            <a:spLocks noGrp="1"/>
          </p:cNvSpPr>
          <p:nvPr>
            <p:ph type="body"/>
          </p:nvPr>
        </p:nvSpPr>
        <p:spPr>
          <a:xfrm>
            <a:off x="4645080" y="2174760"/>
            <a:ext cx="4041360" cy="3951000"/>
          </a:xfrm>
          <a:prstGeom prst="rect">
            <a:avLst/>
          </a:prstGeom>
          <a:noFill/>
          <a:ln w="0">
            <a:noFill/>
          </a:ln>
        </p:spPr>
        <p:txBody>
          <a:bodyPr numCol="1" spcCol="0" lIns="91440" rIns="91440" tIns="45720" bIns="45720" anchor="t">
            <a:noAutofit/>
          </a:bodyPr>
          <a:p>
            <a:pPr marL="4572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Click to edit Master text styles</a:t>
            </a:r>
            <a:endParaRPr b="0" lang="en-US" sz="2400" strike="noStrike" u="none">
              <a:solidFill>
                <a:schemeClr val="dk1"/>
              </a:solidFill>
              <a:effectLst/>
              <a:uFillTx/>
              <a:latin typeface="Arial"/>
            </a:endParaRPr>
          </a:p>
          <a:p>
            <a:pPr lvl="1" marL="914400" indent="-4572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Second level</a:t>
            </a:r>
            <a:endParaRPr b="0" lang="en-US" sz="2000" strike="noStrike" u="none">
              <a:solidFill>
                <a:schemeClr val="dk1"/>
              </a:solidFill>
              <a:effectLst/>
              <a:uFillTx/>
              <a:latin typeface="Arial"/>
            </a:endParaRPr>
          </a:p>
          <a:p>
            <a:pPr lvl="2" marL="1371600" indent="-457200">
              <a:lnSpc>
                <a:spcPct val="100000"/>
              </a:lnSpc>
              <a:spcBef>
                <a:spcPts val="360"/>
              </a:spcBef>
              <a:buClr>
                <a:srgbClr val="8a288f"/>
              </a:buClr>
              <a:buFont typeface="Wingdings" charset="2"/>
              <a:buChar char=""/>
            </a:pPr>
            <a:r>
              <a:rPr b="0" lang="en-US" sz="1800" strike="noStrike" u="none">
                <a:solidFill>
                  <a:schemeClr val="dk1"/>
                </a:solidFill>
                <a:effectLst/>
                <a:uFillTx/>
                <a:latin typeface="Arial"/>
                <a:ea typeface="Verdana"/>
              </a:rPr>
              <a:t>Third level</a:t>
            </a:r>
            <a:endParaRPr b="0" lang="en-US" sz="1800" strike="noStrike" u="none">
              <a:solidFill>
                <a:schemeClr val="dk1"/>
              </a:solidFill>
              <a:effectLst/>
              <a:uFillTx/>
              <a:latin typeface="Arial"/>
            </a:endParaRPr>
          </a:p>
          <a:p>
            <a:pPr lvl="3" marL="1828800" indent="-457200">
              <a:lnSpc>
                <a:spcPct val="100000"/>
              </a:lnSpc>
              <a:spcBef>
                <a:spcPts val="320"/>
              </a:spcBef>
              <a:buClr>
                <a:srgbClr val="8a288f"/>
              </a:buClr>
              <a:buFont typeface="Courier New"/>
              <a:buChar char="o"/>
            </a:pPr>
            <a:r>
              <a:rPr b="0" lang="en-US" sz="1600" strike="noStrike" u="none">
                <a:solidFill>
                  <a:schemeClr val="dk1"/>
                </a:solidFill>
                <a:effectLst/>
                <a:uFillTx/>
                <a:latin typeface="Arial"/>
                <a:ea typeface="Verdana"/>
              </a:rPr>
              <a:t>Fourth level</a:t>
            </a:r>
            <a:endParaRPr b="0" lang="en-US" sz="1600" strike="noStrike" u="none">
              <a:solidFill>
                <a:schemeClr val="dk1"/>
              </a:solidFill>
              <a:effectLst/>
              <a:uFillTx/>
              <a:latin typeface="Arial"/>
            </a:endParaRPr>
          </a:p>
          <a:p>
            <a:pPr lvl="4" marL="2286000" indent="-457200">
              <a:lnSpc>
                <a:spcPct val="100000"/>
              </a:lnSpc>
              <a:spcBef>
                <a:spcPts val="320"/>
              </a:spcBef>
              <a:buClr>
                <a:srgbClr val="8a288f"/>
              </a:buClr>
              <a:buFont typeface="Arial"/>
              <a:buChar char="»"/>
            </a:pPr>
            <a:r>
              <a:rPr b="0" lang="en-US" sz="1600" strike="noStrike" u="none">
                <a:solidFill>
                  <a:schemeClr val="dk1"/>
                </a:solidFill>
                <a:effectLst/>
                <a:uFillTx/>
                <a:latin typeface="Arial"/>
                <a:ea typeface="Verdana"/>
              </a:rPr>
              <a:t>Fifth level</a:t>
            </a:r>
            <a:endParaRPr b="0" lang="en-US" sz="1600" strike="noStrike" u="none">
              <a:solidFill>
                <a:schemeClr val="dk1"/>
              </a:solidFill>
              <a:effectLst/>
              <a:uFillTx/>
              <a:latin typeface="Arial"/>
            </a:endParaRPr>
          </a:p>
        </p:txBody>
      </p:sp>
      <p:sp>
        <p:nvSpPr>
          <p:cNvPr id="62" name="PlaceHolder 6"/>
          <p:cNvSpPr>
            <a:spLocks noGrp="1"/>
          </p:cNvSpPr>
          <p:nvPr>
            <p:ph type="ftr" idx="2"/>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r>
              <a:rPr b="0" lang="en-US" sz="2400" strike="noStrike" u="none">
                <a:solidFill>
                  <a:schemeClr val="dk1"/>
                </a:solidFill>
                <a:effectLst/>
                <a:uFillTx/>
                <a:latin typeface="Arial"/>
                <a:ea typeface="MS PGothic"/>
              </a:rPr>
              <a:t>&lt;footer&gt;</a:t>
            </a:r>
            <a:endParaRPr b="0" lang="en-US" sz="2400" strike="noStrike" u="none">
              <a:solidFill>
                <a:srgbClr val="000000"/>
              </a:solidFill>
              <a:effectLst/>
              <a:uFillTx/>
              <a:latin typeface="Times New Roman"/>
            </a:endParaRPr>
          </a:p>
        </p:txBody>
      </p:sp>
      <p:sp>
        <p:nvSpPr>
          <p:cNvPr id="63" name="PlaceHolder 7"/>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57200" indent="-45720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64" name="Rectangle 10"/>
          <p:cNvSpPr/>
          <p:nvPr/>
        </p:nvSpPr>
        <p:spPr>
          <a:xfrm>
            <a:off x="8534520" y="6248520"/>
            <a:ext cx="609120" cy="609120"/>
          </a:xfrm>
          <a:prstGeom prst="rect">
            <a:avLst/>
          </a:prstGeom>
          <a:solidFill>
            <a:srgbClr val="5e8b46"/>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MS PGothic"/>
            </a:endParaRPr>
          </a:p>
        </p:txBody>
      </p:sp>
      <p:sp>
        <p:nvSpPr>
          <p:cNvPr id="65" name="PlaceHolder 8"/>
          <p:cNvSpPr>
            <a:spLocks noGrp="1"/>
          </p:cNvSpPr>
          <p:nvPr>
            <p:ph type="sldNum" idx="3"/>
          </p:nvPr>
        </p:nvSpPr>
        <p:spPr>
          <a:xfrm>
            <a:off x="8534520" y="6248520"/>
            <a:ext cx="609120" cy="609120"/>
          </a:xfrm>
          <a:prstGeom prst="rect">
            <a:avLst/>
          </a:prstGeom>
          <a:noFill/>
          <a:ln w="0">
            <a:noFill/>
          </a:ln>
        </p:spPr>
        <p:txBody>
          <a:bodyPr lIns="91440" rIns="91440" tIns="45720" bIns="45720" anchor="ctr">
            <a:noAutofit/>
          </a:bodyPr>
          <a:lstStyle>
            <a:lvl1pPr indent="0" algn="ctr">
              <a:lnSpc>
                <a:spcPct val="100000"/>
              </a:lnSpc>
              <a:buNone/>
              <a:defRPr b="1" lang="en-US" sz="1200" strike="noStrike" u="none">
                <a:solidFill>
                  <a:srgbClr val="eeebca"/>
                </a:solidFill>
                <a:effectLst/>
                <a:uFillTx/>
                <a:latin typeface="Arial"/>
                <a:ea typeface="MS PGothic"/>
              </a:defRPr>
            </a:lvl1pPr>
          </a:lstStyle>
          <a:p>
            <a:pPr indent="0" algn="ctr">
              <a:lnSpc>
                <a:spcPct val="100000"/>
              </a:lnSpc>
              <a:buNone/>
            </a:pPr>
            <a:fld id="{E63A0E6A-06C7-43CE-9F0D-96FD63AF700D}" type="slidenum">
              <a:rPr b="1" lang="en-US" sz="1200" strike="noStrike" u="none">
                <a:solidFill>
                  <a:srgbClr val="eeebca"/>
                </a:solidFill>
                <a:effectLst/>
                <a:uFillTx/>
                <a:latin typeface="Arial"/>
                <a:ea typeface="MS PGothic"/>
              </a:rPr>
              <a:t>&lt;number&gt;</a:t>
            </a:fld>
            <a:endParaRPr b="0" lang="en-US"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空白">
    <p:bg>
      <p:bgPr>
        <a:solidFill>
          <a:srgbClr val="ffffff"/>
        </a:solidFill>
      </p:bgPr>
    </p:bg>
    <p:spTree>
      <p:nvGrpSpPr>
        <p:cNvPr id="1" name=""/>
        <p:cNvGrpSpPr/>
        <p:nvPr/>
      </p:nvGrpSpPr>
      <p:grpSpPr>
        <a:xfrm>
          <a:off x="0" y="0"/>
          <a:ext cx="0" cy="0"/>
          <a:chOff x="0" y="0"/>
          <a:chExt cx="0" cy="0"/>
        </a:xfrm>
      </p:grpSpPr>
      <p:sp>
        <p:nvSpPr>
          <p:cNvPr id="66"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MS PGothic"/>
            </a:endParaRPr>
          </a:p>
        </p:txBody>
      </p:sp>
      <p:sp>
        <p:nvSpPr>
          <p:cNvPr id="67"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MS PGothic"/>
            </a:endParaRPr>
          </a:p>
        </p:txBody>
      </p:sp>
      <p:pic>
        <p:nvPicPr>
          <p:cNvPr id="68" name="Picture 2" descr=""/>
          <p:cNvPicPr/>
          <p:nvPr/>
        </p:nvPicPr>
        <p:blipFill>
          <a:blip r:embed="rId2"/>
          <a:stretch/>
        </p:blipFill>
        <p:spPr>
          <a:xfrm>
            <a:off x="76320" y="6372360"/>
            <a:ext cx="1361880" cy="409320"/>
          </a:xfrm>
          <a:prstGeom prst="rect">
            <a:avLst/>
          </a:prstGeom>
          <a:noFill/>
          <a:ln w="0">
            <a:noFill/>
          </a:ln>
        </p:spPr>
      </p:pic>
      <p:sp>
        <p:nvSpPr>
          <p:cNvPr id="69" name="Slide Number Placeholder 5"/>
          <p:cNvSpPr/>
          <p:nvPr/>
        </p:nvSpPr>
        <p:spPr>
          <a:xfrm>
            <a:off x="8229600" y="6248520"/>
            <a:ext cx="914040" cy="6091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7-</a:t>
            </a:r>
            <a:fld id="{39232791-34B6-4D13-91F6-6CC51E658621}"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70"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MS PGothic"/>
              </a:rPr>
              <a:t>© 2018 Cengage</a:t>
            </a:r>
            <a:r>
              <a:rPr b="1" lang="zh-TW" sz="1000" strike="noStrike" u="none">
                <a:solidFill>
                  <a:schemeClr val="lt1"/>
                </a:solidFill>
                <a:effectLst/>
                <a:uFillTx/>
                <a:latin typeface="Calibri"/>
                <a:ea typeface="MS PGothic"/>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71" name="PlaceHolder 1"/>
          <p:cNvSpPr>
            <a:spLocks noGrp="1"/>
          </p:cNvSpPr>
          <p:nvPr>
            <p:ph type="dt" idx="4"/>
          </p:nvPr>
        </p:nvSpPr>
        <p:spPr>
          <a:xfrm>
            <a:off x="838080" y="6356520"/>
            <a:ext cx="2742840" cy="36468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r>
              <a:rPr b="0" lang="en-US" sz="2400" strike="noStrike" u="none">
                <a:solidFill>
                  <a:schemeClr val="dk1"/>
                </a:solidFill>
                <a:effectLst/>
                <a:uFillTx/>
                <a:latin typeface="Arial"/>
                <a:ea typeface="MS PGothic"/>
              </a:rPr>
              <a:t>&lt;date/time&gt;</a:t>
            </a:r>
            <a:endParaRPr b="0" lang="en-US" sz="2400" strike="noStrike" u="none">
              <a:solidFill>
                <a:srgbClr val="000000"/>
              </a:solidFill>
              <a:effectLst/>
              <a:uFillTx/>
              <a:latin typeface="Times New Roman"/>
            </a:endParaRPr>
          </a:p>
        </p:txBody>
      </p:sp>
      <p:sp>
        <p:nvSpPr>
          <p:cNvPr id="72" name="PlaceHolder 2"/>
          <p:cNvSpPr>
            <a:spLocks noGrp="1"/>
          </p:cNvSpPr>
          <p:nvPr>
            <p:ph type="ftr" idx="5"/>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3" name="PlaceHolder 3"/>
          <p:cNvSpPr>
            <a:spLocks noGrp="1"/>
          </p:cNvSpPr>
          <p:nvPr>
            <p:ph type="sldNum" idx="6"/>
          </p:nvPr>
        </p:nvSpPr>
        <p:spPr>
          <a:xfrm>
            <a:off x="8610480" y="6356520"/>
            <a:ext cx="2742840" cy="36468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fld id="{7AA55880-B3E7-4D8C-AC9E-F1A53105F042}" type="slidenum">
              <a:rPr b="0" lang="en-US" sz="2400" strike="noStrike" u="none">
                <a:solidFill>
                  <a:schemeClr val="dk1"/>
                </a:solidFill>
                <a:effectLst/>
                <a:uFillTx/>
                <a:latin typeface="Arial"/>
                <a:ea typeface="MS PGothic"/>
              </a:rPr>
              <a:t>&lt;number&gt;</a:t>
            </a:fld>
            <a:endParaRPr b="0" lang="en-US" sz="24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image" Target="../media/image14.gif"/><Relationship Id="rId2" Type="http://schemas.openxmlformats.org/officeDocument/2006/relationships/slideLayout" Target="../slideLayouts/slideLayout2.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image" Target="../media/image3.png"/><Relationship Id="rId4" Type="http://schemas.openxmlformats.org/officeDocument/2006/relationships/slideLayout" Target="../slideLayouts/slideLayout1.xml"/><Relationship Id="rId5"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hyperlink" Target="https://www.youtube.com/shorts/T_IQh0UNym8?feature=share" TargetMode="External"/><Relationship Id="rId2" Type="http://schemas.openxmlformats.org/officeDocument/2006/relationships/hyperlink" Target="https://www.youtube.com/watch?v=pdRauHl0Op4" TargetMode="External"/><Relationship Id="rId3"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hyperlink" Target="https://www.youtube.com/shorts/T_IQh0UNym8?feature=share" TargetMode="External"/><Relationship Id="rId2" Type="http://schemas.openxmlformats.org/officeDocument/2006/relationships/hyperlink" Target="https://www.youtube.com/watch?v=pdRauHl0Op4" TargetMode="External"/><Relationship Id="rId3" Type="http://schemas.openxmlformats.org/officeDocument/2006/relationships/image" Target="../media/image21.jpeg"/><Relationship Id="rId4"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hyperlink" Target="https://www.youtube.com/shorts/T_IQh0UNym8?feature=share" TargetMode="External"/><Relationship Id="rId2" Type="http://schemas.openxmlformats.org/officeDocument/2006/relationships/hyperlink" Target="https://www.youtube.com/watch?v=pdRauHl0Op4" TargetMode="External"/><Relationship Id="rId3" Type="http://schemas.openxmlformats.org/officeDocument/2006/relationships/image" Target="../media/image21.jpeg"/><Relationship Id="rId4"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jpeg"/><Relationship Id="rId3"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xml"/>
</Relationships>
</file>

<file path=ppt/slides/_rels/slide3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xml"/>
</Relationships>
</file>

<file path=ppt/slides/_rels/slide3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xml"/>
</Relationships>
</file>

<file path=ppt/slides/_rels/slide4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xml"/>
</Relationships>
</file>

<file path=ppt/slides/_rels/slide4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3.xml"/>
</Relationships>
</file>

<file path=ppt/slides/_rels/slide4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3.xml"/>
</Relationships>
</file>

<file path=ppt/slides/_rels/slide5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2.xml"/>
</Relationships>
</file>

<file path=ppt/slides/_rels/slide5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3.xml"/>
</Relationships>
</file>

<file path=ppt/slides/_rels/slide53.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3.xml"/>
</Relationships>
</file>

<file path=ppt/slides/_rels/slide5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3.xml"/>
</Relationships>
</file>

<file path=ppt/slides/_rels/slide55.xml.rels><?xml version="1.0" encoding="UTF-8"?>
<Relationships xmlns="http://schemas.openxmlformats.org/package/2006/relationships"><Relationship Id="rId1" Type="http://schemas.openxmlformats.org/officeDocument/2006/relationships/hyperlink" Target="https://www.youtube.com/shorts/nTp-tBS90w8" TargetMode="External"/><Relationship Id="rId2" Type="http://schemas.openxmlformats.org/officeDocument/2006/relationships/hyperlink" Target="https://www.youtube.com/watch?v=09mdNhQorck&amp;t=2s" TargetMode="External"/><Relationship Id="rId3"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image" Target="../media/image47.jpeg"/><Relationship Id="rId3" Type="http://schemas.openxmlformats.org/officeDocument/2006/relationships/slideLayout" Target="../slideLayouts/slideLayout2.xml"/>
</Relationships>
</file>

<file path=ppt/slides/_rels/slide5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3.xml"/>
</Relationships>
</file>

<file path=ppt/slides/_rels/slide58.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2.xml"/>
</Relationships>
</file>

<file path=ppt/slides/_rels/slide59.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xml"/>
</Relationships>
</file>

<file path=ppt/slides/_rels/slide60.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xml"/>
</Relationships>
</file>

<file path=ppt/slides/_rels/slide63.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3.xml"/>
</Relationships>
</file>

<file path=ppt/slides/_rels/slide64.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2.xml"/>
</Relationships>
</file>

<file path=ppt/slides/_rels/slide6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3.xml"/>
</Relationships>
</file>

<file path=ppt/slides/_rels/slide68.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2.xml"/>
</Relationships>
</file>

<file path=ppt/slides/_rels/slide69.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3.xml"/>
</Relationships>
</file>

<file path=ppt/slides/_rels/slide71.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3.xml"/>
</Relationships>
</file>

<file path=ppt/slides/_rels/slide72.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2.xml"/>
</Relationships>
</file>

<file path=ppt/slides/_rels/slide73.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2.xml"/>
</Relationships>
</file>

<file path=ppt/slides/_rels/slide7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3.xml"/>
</Relationships>
</file>

<file path=ppt/slides/_rels/slide75.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3.xml"/>
</Relationships>
</file>

<file path=ppt/slides/_rels/slide76.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2.xml"/>
</Relationships>
</file>

<file path=ppt/slides/_rels/slide77.xml.rels><?xml version="1.0" encoding="UTF-8"?>
<Relationships xmlns="http://schemas.openxmlformats.org/package/2006/relationships"><Relationship Id="rId1" Type="http://schemas.openxmlformats.org/officeDocument/2006/relationships/hyperlink" Target="https://www.youtube.com/watch?v=NNhnXAmlViM" TargetMode="External"/><Relationship Id="rId2" Type="http://schemas.openxmlformats.org/officeDocument/2006/relationships/hyperlink" Target="https://www.youtube.com/shorts/HM-IqXhQlT0" TargetMode="External"/><Relationship Id="rId3" Type="http://schemas.openxmlformats.org/officeDocument/2006/relationships/slideLayout" Target="../slideLayouts/slideLayout1.xml"/>
</Relationships>
</file>

<file path=ppt/slides/_rels/slide78.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3.xml"/>
</Relationships>
</file>

<file path=ppt/slides/_rels/slide79.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
</Relationships>
</file>

<file path=ppt/slides/_rels/slide80.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3.xml"/>
</Relationships>
</file>

<file path=ppt/slides/_rels/slide81.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3.xml"/>
</Relationships>
</file>

<file path=ppt/slides/_rels/slide82.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3.xml"/>
</Relationships>
</file>

<file path=ppt/slides/_rels/slide83.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3.xml"/>
</Relationships>
</file>

<file path=ppt/slides/_rels/slide84.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3.xml"/>
</Relationships>
</file>

<file path=ppt/slides/_rels/slide85.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3.xml"/>
</Relationships>
</file>

<file path=ppt/slides/_rels/slide86.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3.xml"/>
</Relationships>
</file>

<file path=ppt/slides/_rels/slide87.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3.xml"/>
</Relationships>
</file>

<file path=ppt/slides/_rels/slide88.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3.xml"/>
</Relationships>
</file>

<file path=ppt/slides/_rels/slide89.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0.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6.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0" y="0"/>
            <a:ext cx="9143640" cy="1423800"/>
          </a:xfrm>
          <a:prstGeom prst="rect">
            <a:avLst/>
          </a:prstGeom>
          <a:solidFill>
            <a:srgbClr val="8a288f"/>
          </a:solidFill>
          <a:ln w="0">
            <a:noFill/>
          </a:ln>
        </p:spPr>
        <p:txBody>
          <a:bodyPr numCol="1" spcCol="0" lIns="91440" rIns="91440" tIns="45720" bIns="45720" anchor="t">
            <a:noAutofit/>
          </a:bodyPr>
          <a:p>
            <a:pPr indent="0">
              <a:lnSpc>
                <a:spcPct val="100000"/>
              </a:lnSpc>
              <a:buNone/>
            </a:pPr>
            <a:r>
              <a:rPr b="0" lang="en-US" sz="4000" strike="noStrike" u="none">
                <a:solidFill>
                  <a:schemeClr val="lt1"/>
                </a:solidFill>
                <a:effectLst/>
                <a:uFillTx/>
                <a:latin typeface="Arial"/>
                <a:ea typeface="Verdana"/>
              </a:rPr>
              <a:t>DISCOVERING COMPUTERS 2018</a:t>
            </a:r>
            <a:br>
              <a:rPr sz="3200"/>
            </a:br>
            <a:r>
              <a:rPr b="0" lang="en-US" sz="3600" strike="noStrike" u="none">
                <a:solidFill>
                  <a:schemeClr val="lt1"/>
                </a:solidFill>
                <a:effectLst/>
                <a:uFillTx/>
                <a:latin typeface="Arial"/>
                <a:ea typeface="Verdana"/>
              </a:rPr>
              <a:t>Digital Technology, Data, and Devices</a:t>
            </a:r>
            <a:endParaRPr b="0" lang="en-US" sz="3600" strike="noStrike" u="none">
              <a:solidFill>
                <a:schemeClr val="dk1"/>
              </a:solidFill>
              <a:effectLst/>
              <a:uFillTx/>
              <a:latin typeface="Arial"/>
            </a:endParaRPr>
          </a:p>
        </p:txBody>
      </p:sp>
      <p:pic>
        <p:nvPicPr>
          <p:cNvPr id="81" name="Picture 2" descr="Book cover reads title and name of the author as follows: “DISCOVERING COMPUTERS 2018: Digital Technology, Data, and Devices,” and “VERMAAT, SEBOK, FREUND, CAMPBELL, and FRYDENBERG.” Colorful patterns are shown above and below the title of the book."/>
          <p:cNvPicPr/>
          <p:nvPr/>
        </p:nvPicPr>
        <p:blipFill>
          <a:blip r:embed="rId1"/>
          <a:stretch/>
        </p:blipFill>
        <p:spPr>
          <a:xfrm>
            <a:off x="79200" y="1483200"/>
            <a:ext cx="3600720" cy="4688280"/>
          </a:xfrm>
          <a:prstGeom prst="rect">
            <a:avLst/>
          </a:prstGeom>
          <a:noFill/>
          <a:ln w="0">
            <a:noFill/>
          </a:ln>
        </p:spPr>
      </p:pic>
      <p:sp>
        <p:nvSpPr>
          <p:cNvPr id="82" name="PlaceHolder 2"/>
          <p:cNvSpPr>
            <a:spLocks noGrp="1"/>
          </p:cNvSpPr>
          <p:nvPr>
            <p:ph/>
          </p:nvPr>
        </p:nvSpPr>
        <p:spPr>
          <a:xfrm>
            <a:off x="3809880" y="1838880"/>
            <a:ext cx="5271120" cy="4104360"/>
          </a:xfrm>
          <a:prstGeom prst="rect">
            <a:avLst/>
          </a:prstGeom>
          <a:noFill/>
          <a:ln w="0">
            <a:noFill/>
          </a:ln>
        </p:spPr>
        <p:txBody>
          <a:bodyPr numCol="1" spcCol="0" lIns="91440" rIns="91440" tIns="45720" bIns="45720" anchor="ctr">
            <a:noAutofit/>
          </a:bodyPr>
          <a:p>
            <a:pPr indent="0" algn="ctr">
              <a:lnSpc>
                <a:spcPct val="100000"/>
              </a:lnSpc>
              <a:buNone/>
              <a:tabLst>
                <a:tab algn="l" pos="0"/>
              </a:tabLst>
            </a:pPr>
            <a:r>
              <a:rPr b="1" lang="en-US" sz="4400" strike="noStrike" u="none">
                <a:solidFill>
                  <a:schemeClr val="dk1"/>
                </a:solidFill>
                <a:effectLst/>
                <a:uFillTx/>
                <a:latin typeface="Arial"/>
                <a:ea typeface="Verdana"/>
              </a:rPr>
              <a:t>Module 7</a:t>
            </a:r>
            <a:endParaRPr b="0" lang="en-US" sz="4400" strike="noStrike" u="none">
              <a:solidFill>
                <a:schemeClr val="dk1"/>
              </a:solidFill>
              <a:effectLst/>
              <a:uFillTx/>
              <a:latin typeface="Arial"/>
            </a:endParaRPr>
          </a:p>
          <a:p>
            <a:pPr indent="0" algn="ctr">
              <a:lnSpc>
                <a:spcPct val="100000"/>
              </a:lnSpc>
              <a:buNone/>
              <a:tabLst>
                <a:tab algn="l" pos="0"/>
              </a:tabLst>
            </a:pPr>
            <a:r>
              <a:rPr b="1" lang="en-US" sz="4400" strike="noStrike" u="none">
                <a:solidFill>
                  <a:schemeClr val="dk1"/>
                </a:solidFill>
                <a:effectLst/>
                <a:uFillTx/>
                <a:latin typeface="Arial"/>
                <a:ea typeface="Verdana"/>
              </a:rPr>
              <a:t>Input and Output: </a:t>
            </a:r>
            <a:r>
              <a:rPr b="0" lang="en-US" sz="4000" strike="noStrike" u="none">
                <a:solidFill>
                  <a:schemeClr val="dk1"/>
                </a:solidFill>
                <a:effectLst/>
                <a:uFillTx/>
                <a:latin typeface="Arial"/>
                <a:ea typeface="Verdana"/>
              </a:rPr>
              <a:t>Extending Capabilities of Computers and Mobile Devices</a:t>
            </a:r>
            <a:endParaRPr b="0" lang="en-US" sz="4000" strike="noStrike" u="none">
              <a:solidFill>
                <a:schemeClr val="dk1"/>
              </a:solidFill>
              <a:effectLst/>
              <a:uFillTx/>
              <a:latin typeface="Arial"/>
            </a:endParaRPr>
          </a:p>
        </p:txBody>
      </p:sp>
      <p:pic>
        <p:nvPicPr>
          <p:cNvPr id="83" name="Picture 2" descr=""/>
          <p:cNvPicPr/>
          <p:nvPr/>
        </p:nvPicPr>
        <p:blipFill>
          <a:blip r:embed="rId2"/>
          <a:stretch/>
        </p:blipFill>
        <p:spPr>
          <a:xfrm>
            <a:off x="76320" y="6372360"/>
            <a:ext cx="1361880" cy="409320"/>
          </a:xfrm>
          <a:prstGeom prst="rect">
            <a:avLst/>
          </a:prstGeom>
          <a:noFill/>
          <a:ln w="0">
            <a:noFill/>
          </a:ln>
        </p:spPr>
      </p:pic>
      <p:sp>
        <p:nvSpPr>
          <p:cNvPr id="84" name="PlaceHolder 3"/>
          <p:cNvSpPr>
            <a:spLocks noGrp="1"/>
          </p:cNvSpPr>
          <p:nvPr>
            <p:ph/>
          </p:nvPr>
        </p:nvSpPr>
        <p:spPr>
          <a:xfrm>
            <a:off x="1600200" y="6285240"/>
            <a:ext cx="7543440" cy="572400"/>
          </a:xfrm>
          <a:prstGeom prst="rect">
            <a:avLst/>
          </a:prstGeom>
          <a:solidFill>
            <a:srgbClr val="8a288f"/>
          </a:solidFill>
          <a:ln w="0">
            <a:noFill/>
          </a:ln>
        </p:spPr>
        <p:txBody>
          <a:bodyPr numCol="1" spcCol="0" lIns="91440" rIns="91440" tIns="45720" bIns="45720" anchor="t">
            <a:noAutofit/>
          </a:bodyPr>
          <a:p>
            <a:pPr indent="0">
              <a:spcBef>
                <a:spcPts val="1417"/>
              </a:spcBef>
              <a:buNone/>
            </a:pPr>
            <a:endParaRPr b="0" lang="en-US" sz="1100" strike="noStrike" u="none">
              <a:solidFill>
                <a:schemeClr val="dk1"/>
              </a:solidFill>
              <a:effectLst/>
              <a:uFillTx/>
              <a:latin typeface="Arial"/>
              <a:ea typeface="Verdana"/>
            </a:endParaRPr>
          </a:p>
        </p:txBody>
      </p:sp>
      <p:sp>
        <p:nvSpPr>
          <p:cNvPr id="85" name="Copyright" descr="Pearson: Copyright 2015, 2012, 2009"/>
          <p:cNvSpPr/>
          <p:nvPr/>
        </p:nvSpPr>
        <p:spPr>
          <a:xfrm>
            <a:off x="1676520" y="6297480"/>
            <a:ext cx="731484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MS PGothic"/>
              </a:rPr>
              <a:t>© 2018 Cengage</a:t>
            </a:r>
            <a:r>
              <a:rPr b="1" lang="zh-TW" sz="1000" strike="noStrike" u="none">
                <a:solidFill>
                  <a:schemeClr val="lt1"/>
                </a:solidFill>
                <a:effectLst/>
                <a:uFillTx/>
                <a:latin typeface="Calibri"/>
                <a:ea typeface="MS PGothic"/>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p:nvPr>
        </p:nvSpPr>
        <p:spPr>
          <a:xfrm>
            <a:off x="304920" y="19080"/>
            <a:ext cx="8610120" cy="83772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There are a variety of keyboard options for mobile computers and devices</a:t>
            </a:r>
            <a:endParaRPr b="0" lang="en-US" sz="2600" strike="noStrike" u="none">
              <a:solidFill>
                <a:schemeClr val="dk1"/>
              </a:solidFill>
              <a:effectLst/>
              <a:uFillTx/>
              <a:latin typeface="Arial"/>
            </a:endParaRPr>
          </a:p>
        </p:txBody>
      </p:sp>
      <p:pic>
        <p:nvPicPr>
          <p:cNvPr id="109" name="Picture 2" descr="An illustration shows a photo of a clip-on tablet keyboard, a built-in laptop keyboard, and a tablet and mobile screen displaying keyboards (accompanied by text reading “on-screen keyboards”).&#10;"/>
          <p:cNvPicPr/>
          <p:nvPr/>
        </p:nvPicPr>
        <p:blipFill>
          <a:blip r:embed="rId1"/>
          <a:stretch/>
        </p:blipFill>
        <p:spPr>
          <a:xfrm>
            <a:off x="1225800" y="914400"/>
            <a:ext cx="5355720" cy="4571640"/>
          </a:xfrm>
          <a:prstGeom prst="rect">
            <a:avLst/>
          </a:prstGeom>
          <a:noFill/>
          <a:ln w="0">
            <a:noFill/>
          </a:ln>
        </p:spPr>
      </p:pic>
      <p:sp>
        <p:nvSpPr>
          <p:cNvPr id="110" name="PlaceHolder 2"/>
          <p:cNvSpPr>
            <a:spLocks noGrp="1"/>
          </p:cNvSpPr>
          <p:nvPr>
            <p:ph/>
          </p:nvPr>
        </p:nvSpPr>
        <p:spPr>
          <a:xfrm>
            <a:off x="211320" y="5486400"/>
            <a:ext cx="8903880" cy="921600"/>
          </a:xfrm>
          <a:prstGeom prst="rect">
            <a:avLst/>
          </a:prstGeom>
          <a:noFill/>
          <a:ln w="0">
            <a:noFill/>
          </a:ln>
        </p:spPr>
        <p:txBody>
          <a:bodyPr numCol="1" spcCol="0" lIns="91440" rIns="91440" tIns="45720" bIns="45720" anchor="t">
            <a:noAutofit/>
          </a:bodyPr>
          <a:p>
            <a:pPr indent="0">
              <a:lnSpc>
                <a:spcPct val="100000"/>
              </a:lnSpc>
              <a:spcBef>
                <a:spcPts val="439"/>
              </a:spcBef>
              <a:buNone/>
              <a:tabLst>
                <a:tab algn="l" pos="0"/>
              </a:tabLst>
            </a:pPr>
            <a:r>
              <a:rPr b="1" lang="en-US" sz="2200" strike="noStrike" u="none">
                <a:solidFill>
                  <a:schemeClr val="dk1"/>
                </a:solidFill>
                <a:effectLst/>
                <a:uFillTx/>
                <a:latin typeface="Arial"/>
                <a:ea typeface="Verdana"/>
              </a:rPr>
              <a:t>Figure 7-3 </a:t>
            </a:r>
            <a:r>
              <a:rPr b="0" lang="en-US" sz="2200" strike="noStrike" u="none">
                <a:solidFill>
                  <a:schemeClr val="dk1"/>
                </a:solidFill>
                <a:effectLst/>
                <a:uFillTx/>
                <a:latin typeface="Arial"/>
                <a:ea typeface="Verdana"/>
              </a:rPr>
              <a:t>Users have a variety of keyboard options for mobile computers and devices.</a:t>
            </a:r>
            <a:endParaRPr b="0" lang="en-US" sz="22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p:nvPr>
        </p:nvSpPr>
        <p:spPr>
          <a:xfrm>
            <a:off x="356040" y="0"/>
            <a:ext cx="8381520" cy="213336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An ergonomic keyboard has a design that reduces the chance of Repetitive Strain Injuries (RSIs) of wrist and hand.</a:t>
            </a:r>
            <a:endParaRPr b="0" lang="en-US" sz="2600" strike="noStrike" u="none">
              <a:solidFill>
                <a:schemeClr val="dk1"/>
              </a:solidFill>
              <a:effectLst/>
              <a:uFillTx/>
              <a:latin typeface="Arial"/>
            </a:endParaRPr>
          </a:p>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Ergonomics incorporates comfort, efficiency, and safety in the design of the workplace.</a:t>
            </a:r>
            <a:endParaRPr b="0" lang="en-US" sz="2600" strike="noStrike" u="none">
              <a:solidFill>
                <a:schemeClr val="dk1"/>
              </a:solidFill>
              <a:effectLst/>
              <a:uFillTx/>
              <a:latin typeface="Arial"/>
            </a:endParaRPr>
          </a:p>
        </p:txBody>
      </p:sp>
      <p:pic>
        <p:nvPicPr>
          <p:cNvPr id="112" name="Picture 2" descr="A "/>
          <p:cNvPicPr/>
          <p:nvPr/>
        </p:nvPicPr>
        <p:blipFill>
          <a:blip r:embed="rId1"/>
          <a:stretch/>
        </p:blipFill>
        <p:spPr>
          <a:xfrm>
            <a:off x="-49320" y="2190600"/>
            <a:ext cx="9192960" cy="3371760"/>
          </a:xfrm>
          <a:prstGeom prst="rect">
            <a:avLst/>
          </a:prstGeom>
          <a:noFill/>
          <a:ln w="0">
            <a:noFill/>
          </a:ln>
        </p:spPr>
      </p:pic>
      <p:sp>
        <p:nvSpPr>
          <p:cNvPr id="113" name="PlaceHolder 2"/>
          <p:cNvSpPr>
            <a:spLocks noGrp="1"/>
          </p:cNvSpPr>
          <p:nvPr>
            <p:ph/>
          </p:nvPr>
        </p:nvSpPr>
        <p:spPr>
          <a:xfrm>
            <a:off x="1066680" y="5867280"/>
            <a:ext cx="6638040" cy="549360"/>
          </a:xfrm>
          <a:prstGeom prst="rect">
            <a:avLst/>
          </a:prstGeom>
          <a:noFill/>
          <a:ln w="0">
            <a:noFill/>
          </a:ln>
        </p:spPr>
        <p:txBody>
          <a:bodyPr numCol="1" spcCol="0" lIns="91440" rIns="91440" tIns="45720" bIns="45720" anchor="t">
            <a:noAutofit/>
          </a:bodyPr>
          <a:p>
            <a:pPr indent="0">
              <a:lnSpc>
                <a:spcPct val="100000"/>
              </a:lnSpc>
              <a:spcBef>
                <a:spcPts val="439"/>
              </a:spcBef>
              <a:buNone/>
              <a:tabLst>
                <a:tab algn="l" pos="0"/>
              </a:tabLst>
            </a:pPr>
            <a:r>
              <a:rPr b="1" lang="en-US" sz="2200" strike="noStrike" u="none">
                <a:solidFill>
                  <a:schemeClr val="dk1"/>
                </a:solidFill>
                <a:effectLst/>
                <a:uFillTx/>
                <a:latin typeface="Arial"/>
                <a:ea typeface="Verdana"/>
              </a:rPr>
              <a:t>Figure 7-4  </a:t>
            </a:r>
            <a:r>
              <a:rPr b="0" lang="en-US" sz="2200" strike="noStrike" u="none">
                <a:solidFill>
                  <a:schemeClr val="dk1"/>
                </a:solidFill>
                <a:effectLst/>
                <a:uFillTx/>
                <a:latin typeface="Arial"/>
                <a:ea typeface="Verdana"/>
              </a:rPr>
              <a:t>An ergonomic keyboard.</a:t>
            </a:r>
            <a:endParaRPr b="0" lang="en-US" sz="22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p:nvPr>
        </p:nvSpPr>
        <p:spPr>
          <a:xfrm>
            <a:off x="304920" y="0"/>
            <a:ext cx="8610120" cy="2024640"/>
          </a:xfrm>
          <a:prstGeom prst="rect">
            <a:avLst/>
          </a:prstGeom>
          <a:noFill/>
          <a:ln w="0">
            <a:noFill/>
          </a:ln>
        </p:spPr>
        <p:txBody>
          <a:bodyPr numCol="1" spcCol="0" lIns="91440" rIns="91440" tIns="45720" bIns="45720" anchor="t">
            <a:noAutofit/>
          </a:bodyPr>
          <a:p>
            <a:pPr marL="4572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 </a:t>
            </a:r>
            <a:r>
              <a:rPr b="1" lang="en-US" sz="2400" strike="noStrike" u="none">
                <a:solidFill>
                  <a:schemeClr val="dk1"/>
                </a:solidFill>
                <a:effectLst/>
                <a:uFillTx/>
                <a:latin typeface="Arial"/>
                <a:ea typeface="Verdana"/>
              </a:rPr>
              <a:t>pointer</a:t>
            </a:r>
            <a:r>
              <a:rPr b="0" lang="en-US" sz="2400" strike="noStrike" u="none">
                <a:solidFill>
                  <a:schemeClr val="dk1"/>
                </a:solidFill>
                <a:effectLst/>
                <a:uFillTx/>
                <a:latin typeface="Arial"/>
                <a:ea typeface="Verdana"/>
              </a:rPr>
              <a:t> is a small symbol on the screen whose location and shape change as a user moves a pointing device.</a:t>
            </a:r>
            <a:endParaRPr b="0" lang="en-US" sz="2400" strike="noStrike" u="none">
              <a:solidFill>
                <a:schemeClr val="dk1"/>
              </a:solidFill>
              <a:effectLst/>
              <a:uFillTx/>
              <a:latin typeface="Arial"/>
            </a:endParaRPr>
          </a:p>
          <a:p>
            <a:pPr marL="4572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 </a:t>
            </a:r>
            <a:r>
              <a:rPr b="1" lang="en-US" sz="2400" strike="noStrike" u="none">
                <a:solidFill>
                  <a:schemeClr val="dk1"/>
                </a:solidFill>
                <a:effectLst/>
                <a:uFillTx/>
                <a:latin typeface="Arial"/>
                <a:ea typeface="Verdana"/>
              </a:rPr>
              <a:t>mouse</a:t>
            </a:r>
            <a:r>
              <a:rPr b="0" lang="en-US" sz="2400" strike="noStrike" u="none">
                <a:solidFill>
                  <a:schemeClr val="dk1"/>
                </a:solidFill>
                <a:effectLst/>
                <a:uFillTx/>
                <a:latin typeface="Arial"/>
                <a:ea typeface="Verdana"/>
              </a:rPr>
              <a:t> is a pointing device that fits under the palm of your hand comfortably:</a:t>
            </a:r>
            <a:endParaRPr b="0" lang="en-US" sz="2400" strike="noStrike" u="none">
              <a:solidFill>
                <a:schemeClr val="dk1"/>
              </a:solidFill>
              <a:effectLst/>
              <a:uFillTx/>
              <a:latin typeface="Arial"/>
            </a:endParaRPr>
          </a:p>
          <a:p>
            <a:pPr lvl="1" marL="914400" indent="-457200">
              <a:lnSpc>
                <a:spcPct val="100000"/>
              </a:lnSpc>
              <a:spcBef>
                <a:spcPts val="439"/>
              </a:spcBef>
              <a:buClr>
                <a:srgbClr val="8a288f"/>
              </a:buClr>
              <a:buFont typeface="Arial"/>
              <a:buChar char="–"/>
            </a:pPr>
            <a:r>
              <a:rPr b="0" lang="en-US" sz="2200" strike="noStrike" u="none">
                <a:solidFill>
                  <a:schemeClr val="dk1"/>
                </a:solidFill>
                <a:effectLst/>
                <a:uFillTx/>
                <a:latin typeface="Arial"/>
                <a:ea typeface="Verdana"/>
              </a:rPr>
              <a:t>Optical mouse, laser mouse, and touch mouse</a:t>
            </a:r>
            <a:endParaRPr b="0" lang="en-US" sz="2200" strike="noStrike" u="none">
              <a:solidFill>
                <a:schemeClr val="dk1"/>
              </a:solidFill>
              <a:effectLst/>
              <a:uFillTx/>
              <a:latin typeface="Arial"/>
            </a:endParaRPr>
          </a:p>
        </p:txBody>
      </p:sp>
      <p:pic>
        <p:nvPicPr>
          <p:cNvPr id="115" name="Picture 2" descr="An illustration shows a photo of an optical mouse and a touch mouse. A callout reading, “wheel button,” points toward the scroll wheel at the center of the optical mouse. The left and right buttons on either side of the scroll button, and the thumb buttons on the side of the optical mouse are labeled.&#10;"/>
          <p:cNvPicPr/>
          <p:nvPr/>
        </p:nvPicPr>
        <p:blipFill>
          <a:blip r:embed="rId1"/>
          <a:stretch/>
        </p:blipFill>
        <p:spPr>
          <a:xfrm>
            <a:off x="-107640" y="2514600"/>
            <a:ext cx="9225360" cy="2742840"/>
          </a:xfrm>
          <a:prstGeom prst="rect">
            <a:avLst/>
          </a:prstGeom>
          <a:noFill/>
          <a:ln w="0">
            <a:noFill/>
          </a:ln>
        </p:spPr>
      </p:pic>
      <p:sp>
        <p:nvSpPr>
          <p:cNvPr id="116" name="PlaceHolder 2"/>
          <p:cNvSpPr>
            <a:spLocks noGrp="1"/>
          </p:cNvSpPr>
          <p:nvPr>
            <p:ph/>
          </p:nvPr>
        </p:nvSpPr>
        <p:spPr>
          <a:xfrm>
            <a:off x="228600" y="5479560"/>
            <a:ext cx="8762760" cy="692280"/>
          </a:xfrm>
          <a:prstGeom prst="rect">
            <a:avLst/>
          </a:prstGeom>
          <a:noFill/>
          <a:ln w="0">
            <a:noFill/>
          </a:ln>
        </p:spPr>
        <p:txBody>
          <a:bodyPr numCol="1" spcCol="0" lIns="91440" rIns="91440" tIns="45720" bIns="45720" anchor="t">
            <a:noAutofit/>
          </a:bodyPr>
          <a:p>
            <a:pPr indent="0">
              <a:lnSpc>
                <a:spcPct val="100000"/>
              </a:lnSpc>
              <a:spcBef>
                <a:spcPts val="439"/>
              </a:spcBef>
              <a:buNone/>
              <a:tabLst>
                <a:tab algn="l" pos="0"/>
              </a:tabLst>
            </a:pPr>
            <a:r>
              <a:rPr b="1" lang="en-US" sz="2200" strike="noStrike" u="none">
                <a:solidFill>
                  <a:schemeClr val="dk1"/>
                </a:solidFill>
                <a:effectLst/>
                <a:uFillTx/>
                <a:latin typeface="Arial"/>
                <a:ea typeface="Verdana"/>
              </a:rPr>
              <a:t>Figure 7-5 </a:t>
            </a:r>
            <a:r>
              <a:rPr b="0" lang="en-US" sz="2200" strike="noStrike" u="none">
                <a:solidFill>
                  <a:schemeClr val="dk1"/>
                </a:solidFill>
                <a:effectLst/>
                <a:uFillTx/>
                <a:latin typeface="Arial"/>
                <a:ea typeface="Verdana"/>
              </a:rPr>
              <a:t>An optical mouse has buttons. A touch mouse often has no buttons</a:t>
            </a:r>
            <a:endParaRPr b="0" lang="en-US" sz="22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p:nvPr>
        </p:nvSpPr>
        <p:spPr>
          <a:xfrm rot="10800000">
            <a:off x="-8457840" y="-2818800"/>
            <a:ext cx="7543440" cy="2666520"/>
          </a:xfrm>
          <a:prstGeom prst="rect">
            <a:avLst/>
          </a:prstGeom>
          <a:noFill/>
          <a:ln w="0">
            <a:noFill/>
          </a:ln>
        </p:spPr>
        <p:txBody>
          <a:bodyPr numCol="1" spcCol="0" lIns="91440" rIns="91440" tIns="45720" bIns="45720" anchor="t">
            <a:noAutofit/>
          </a:bodyPr>
          <a:p>
            <a:pPr indent="0">
              <a:spcBef>
                <a:spcPts val="1417"/>
              </a:spcBef>
              <a:buNone/>
            </a:pPr>
            <a:endParaRPr b="0" lang="en-US" sz="2400" strike="noStrike" u="none">
              <a:solidFill>
                <a:schemeClr val="dk1"/>
              </a:solidFill>
              <a:effectLst/>
              <a:uFillTx/>
              <a:latin typeface="Arial"/>
              <a:ea typeface="Verdana"/>
            </a:endParaRPr>
          </a:p>
        </p:txBody>
      </p:sp>
      <p:pic>
        <p:nvPicPr>
          <p:cNvPr id="118" name="圖片版面配置區 7" descr=""/>
          <p:cNvPicPr/>
          <p:nvPr/>
        </p:nvPicPr>
        <p:blipFill>
          <a:blip r:embed="rId1"/>
          <a:srcRect l="0" t="5836" r="0" b="5836"/>
          <a:stretch/>
        </p:blipFill>
        <p:spPr>
          <a:xfrm>
            <a:off x="489240" y="1019520"/>
            <a:ext cx="8241480" cy="4038120"/>
          </a:xfrm>
          <a:prstGeom prst="rect">
            <a:avLst/>
          </a:prstGeom>
          <a:noFill/>
          <a:ln w="0">
            <a:noFill/>
          </a:ln>
        </p:spPr>
      </p:pic>
      <p:sp>
        <p:nvSpPr>
          <p:cNvPr id="119" name="PlaceHolder 2"/>
          <p:cNvSpPr>
            <a:spLocks noGrp="1"/>
          </p:cNvSpPr>
          <p:nvPr>
            <p:ph/>
          </p:nvPr>
        </p:nvSpPr>
        <p:spPr>
          <a:xfrm rot="10800000">
            <a:off x="10363320" y="6553800"/>
            <a:ext cx="1371240" cy="151920"/>
          </a:xfrm>
          <a:prstGeom prst="rect">
            <a:avLst/>
          </a:prstGeom>
          <a:noFill/>
          <a:ln w="0">
            <a:noFill/>
          </a:ln>
        </p:spPr>
        <p:txBody>
          <a:bodyPr numCol="1" spcCol="0" lIns="91440" rIns="91440" tIns="45720" bIns="45720" anchor="t">
            <a:noAutofit/>
          </a:bodyPr>
          <a:p>
            <a:pPr indent="0">
              <a:spcBef>
                <a:spcPts val="1417"/>
              </a:spcBef>
              <a:buNone/>
            </a:pPr>
            <a:endParaRPr b="0" lang="en-US" sz="1400" strike="noStrike" u="none">
              <a:solidFill>
                <a:schemeClr val="dk1"/>
              </a:solidFill>
              <a:effectLst/>
              <a:uFillTx/>
              <a:latin typeface="Arial"/>
              <a:ea typeface="Verdana"/>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533520" y="152280"/>
            <a:ext cx="8032320" cy="100368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Pointing Devices (2 of 3)</a:t>
            </a:r>
            <a:endParaRPr b="0" lang="en-US" sz="3600" strike="noStrike" u="none">
              <a:solidFill>
                <a:schemeClr val="dk1"/>
              </a:solidFill>
              <a:effectLst/>
              <a:uFillTx/>
              <a:latin typeface="Arial"/>
            </a:endParaRPr>
          </a:p>
        </p:txBody>
      </p:sp>
      <p:sp>
        <p:nvSpPr>
          <p:cNvPr id="121" name="PlaceHolder 2"/>
          <p:cNvSpPr>
            <a:spLocks noGrp="1"/>
          </p:cNvSpPr>
          <p:nvPr>
            <p:ph/>
          </p:nvPr>
        </p:nvSpPr>
        <p:spPr>
          <a:xfrm>
            <a:off x="533520" y="1143000"/>
            <a:ext cx="8457840" cy="129492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Touchpad</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 </a:t>
            </a:r>
            <a:r>
              <a:rPr b="1" lang="en-US" sz="2400" strike="noStrike" u="none">
                <a:solidFill>
                  <a:schemeClr val="dk1"/>
                </a:solidFill>
                <a:effectLst/>
                <a:uFillTx/>
                <a:latin typeface="Arial"/>
                <a:ea typeface="Verdana"/>
              </a:rPr>
              <a:t>touchpad</a:t>
            </a:r>
            <a:r>
              <a:rPr b="0" lang="en-US" sz="2400" strike="noStrike" u="none">
                <a:solidFill>
                  <a:schemeClr val="dk1"/>
                </a:solidFill>
                <a:effectLst/>
                <a:uFillTx/>
                <a:latin typeface="Arial"/>
                <a:ea typeface="Verdana"/>
              </a:rPr>
              <a:t> is a small, flat, rectangular pointing device that is sensitive to pressure and motion</a:t>
            </a:r>
            <a:endParaRPr b="0" lang="en-US" sz="2400" strike="noStrike" u="none">
              <a:solidFill>
                <a:schemeClr val="dk1"/>
              </a:solidFill>
              <a:effectLst/>
              <a:uFillTx/>
              <a:latin typeface="Arial"/>
            </a:endParaRPr>
          </a:p>
        </p:txBody>
      </p:sp>
      <p:pic>
        <p:nvPicPr>
          <p:cNvPr id="122" name="Picture 2" descr="A photo shows a hand using the touchpad of a laptop with a callout reading, “touchpad on a laptop.”"/>
          <p:cNvPicPr/>
          <p:nvPr/>
        </p:nvPicPr>
        <p:blipFill>
          <a:blip r:embed="rId1"/>
          <a:stretch/>
        </p:blipFill>
        <p:spPr>
          <a:xfrm>
            <a:off x="1456200" y="2514600"/>
            <a:ext cx="7378200" cy="4419360"/>
          </a:xfrm>
          <a:prstGeom prst="rect">
            <a:avLst/>
          </a:prstGeom>
          <a:noFill/>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a typeface="Verdana"/>
            </a:endParaRPr>
          </a:p>
        </p:txBody>
      </p:sp>
      <p:sp>
        <p:nvSpPr>
          <p:cNvPr id="124" name="PlaceHolder 2"/>
          <p:cNvSpPr>
            <a:spLocks noGrp="1"/>
          </p:cNvSpPr>
          <p:nvPr>
            <p:ph type="ftr" idx="10"/>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r>
              <a:rPr b="0" lang="en-US" sz="2400" strike="noStrike" u="none">
                <a:solidFill>
                  <a:schemeClr val="dk1"/>
                </a:solidFill>
                <a:effectLst/>
                <a:uFillTx/>
                <a:latin typeface="Arial"/>
                <a:ea typeface="MS PGothic"/>
              </a:rPr>
              <a:t>© 2016 Cengage Learning®. May not be scanned, copied or duplicated, or posted to a publicly accessible website, in whole or in part.</a:t>
            </a:r>
            <a:endParaRPr b="0" lang="en-US" sz="2400" strike="noStrike" u="none">
              <a:solidFill>
                <a:srgbClr val="000000"/>
              </a:solidFill>
              <a:effectLst/>
              <a:uFillTx/>
              <a:latin typeface="Times New Roman"/>
            </a:endParaRPr>
          </a:p>
        </p:txBody>
      </p:sp>
      <p:sp>
        <p:nvSpPr>
          <p:cNvPr id="125"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126" name="PlaceHolder 4"/>
          <p:cNvSpPr>
            <a:spLocks noGrp="1"/>
          </p:cNvSpPr>
          <p:nvPr>
            <p:ph type="sldNum" idx="11"/>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fld id="{237C52D0-61D9-4D32-B0EE-DA529BF252C1}" type="slidenum">
              <a:rPr b="0" lang="en-US" sz="2400" strike="noStrike" u="none">
                <a:solidFill>
                  <a:schemeClr val="dk1"/>
                </a:solidFill>
                <a:effectLst/>
                <a:uFillTx/>
                <a:latin typeface="Arial"/>
                <a:ea typeface="MS PGothic"/>
              </a:rPr>
              <a:t>&lt;number&gt;</a:t>
            </a:fld>
            <a:endParaRPr b="0" lang="en-US" sz="2400" strike="noStrike" u="none">
              <a:solidFill>
                <a:srgbClr val="000000"/>
              </a:solidFill>
              <a:effectLst/>
              <a:uFillTx/>
              <a:latin typeface="Times New Roman"/>
            </a:endParaRPr>
          </a:p>
        </p:txBody>
      </p:sp>
      <p:pic>
        <p:nvPicPr>
          <p:cNvPr id="127" name="Picture 2" descr=""/>
          <p:cNvPicPr/>
          <p:nvPr/>
        </p:nvPicPr>
        <p:blipFill>
          <a:blip r:embed="rId1"/>
          <a:stretch/>
        </p:blipFill>
        <p:spPr>
          <a:xfrm>
            <a:off x="0" y="0"/>
            <a:ext cx="9143640" cy="383616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533520" y="152280"/>
            <a:ext cx="8032320" cy="100368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Pointing Devices (3 of 3)</a:t>
            </a:r>
            <a:endParaRPr b="0" lang="en-US" sz="3600" strike="noStrike" u="none">
              <a:solidFill>
                <a:schemeClr val="dk1"/>
              </a:solidFill>
              <a:effectLst/>
              <a:uFillTx/>
              <a:latin typeface="Arial"/>
            </a:endParaRPr>
          </a:p>
        </p:txBody>
      </p:sp>
      <p:sp>
        <p:nvSpPr>
          <p:cNvPr id="129" name="PlaceHolder 2"/>
          <p:cNvSpPr>
            <a:spLocks noGrp="1"/>
          </p:cNvSpPr>
          <p:nvPr>
            <p:ph/>
          </p:nvPr>
        </p:nvSpPr>
        <p:spPr>
          <a:xfrm>
            <a:off x="533520" y="1143000"/>
            <a:ext cx="8457840" cy="129492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Trackball</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 </a:t>
            </a:r>
            <a:r>
              <a:rPr b="1" lang="en-US" sz="2400" strike="noStrike" u="none">
                <a:solidFill>
                  <a:schemeClr val="dk1"/>
                </a:solidFill>
                <a:effectLst/>
                <a:uFillTx/>
                <a:latin typeface="Arial"/>
                <a:ea typeface="Verdana"/>
              </a:rPr>
              <a:t>trackball</a:t>
            </a:r>
            <a:r>
              <a:rPr b="0" lang="en-US" sz="2400" strike="noStrike" u="none">
                <a:solidFill>
                  <a:schemeClr val="dk1"/>
                </a:solidFill>
                <a:effectLst/>
                <a:uFillTx/>
                <a:latin typeface="Arial"/>
                <a:ea typeface="Verdana"/>
              </a:rPr>
              <a:t> is a stationary pointing device with a ball on its top or side</a:t>
            </a:r>
            <a:endParaRPr b="0" lang="en-US" sz="2400" strike="noStrike" u="none">
              <a:solidFill>
                <a:schemeClr val="dk1"/>
              </a:solidFill>
              <a:effectLst/>
              <a:uFillTx/>
              <a:latin typeface="Arial"/>
            </a:endParaRPr>
          </a:p>
        </p:txBody>
      </p:sp>
      <p:pic>
        <p:nvPicPr>
          <p:cNvPr id="130" name="Picture 2" descr="A photo shows a hand operating the trackball of a mouse."/>
          <p:cNvPicPr/>
          <p:nvPr/>
        </p:nvPicPr>
        <p:blipFill>
          <a:blip r:embed="rId1"/>
          <a:stretch/>
        </p:blipFill>
        <p:spPr>
          <a:xfrm>
            <a:off x="857880" y="2438280"/>
            <a:ext cx="8282880" cy="4419360"/>
          </a:xfrm>
          <a:prstGeom prst="rect">
            <a:avLst/>
          </a:prstGeom>
          <a:noFill/>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a typeface="Verdana"/>
            </a:endParaRPr>
          </a:p>
        </p:txBody>
      </p:sp>
      <p:sp>
        <p:nvSpPr>
          <p:cNvPr id="132" name="PlaceHolder 2"/>
          <p:cNvSpPr>
            <a:spLocks noGrp="1"/>
          </p:cNvSpPr>
          <p:nvPr>
            <p:ph type="ftr" idx="12"/>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r>
              <a:rPr b="0" lang="en-US" sz="2400" strike="noStrike" u="none">
                <a:solidFill>
                  <a:schemeClr val="dk1"/>
                </a:solidFill>
                <a:effectLst/>
                <a:uFillTx/>
                <a:latin typeface="Arial"/>
                <a:ea typeface="MS PGothic"/>
              </a:rPr>
              <a:t>© 2016 Cengage Learning®. May not be scanned, copied or duplicated, or posted to a publicly accessible website, in whole or in part.</a:t>
            </a:r>
            <a:endParaRPr b="0" lang="en-US" sz="2400" strike="noStrike" u="none">
              <a:solidFill>
                <a:srgbClr val="000000"/>
              </a:solidFill>
              <a:effectLst/>
              <a:uFillTx/>
              <a:latin typeface="Times New Roman"/>
            </a:endParaRPr>
          </a:p>
        </p:txBody>
      </p:sp>
      <p:sp>
        <p:nvSpPr>
          <p:cNvPr id="133"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134" name="PlaceHolder 4"/>
          <p:cNvSpPr>
            <a:spLocks noGrp="1"/>
          </p:cNvSpPr>
          <p:nvPr>
            <p:ph type="sldNum" idx="13"/>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fld id="{3812DBAE-2E55-4AB9-8C90-F5BE5FCC24EB}" type="slidenum">
              <a:rPr b="0" lang="en-US" sz="2400" strike="noStrike" u="none">
                <a:solidFill>
                  <a:schemeClr val="dk1"/>
                </a:solidFill>
                <a:effectLst/>
                <a:uFillTx/>
                <a:latin typeface="Arial"/>
                <a:ea typeface="MS PGothic"/>
              </a:rPr>
              <a:t>&lt;number&gt;</a:t>
            </a:fld>
            <a:endParaRPr b="0" lang="en-US" sz="2400" strike="noStrike" u="none">
              <a:solidFill>
                <a:srgbClr val="000000"/>
              </a:solidFill>
              <a:effectLst/>
              <a:uFillTx/>
              <a:latin typeface="Times New Roman"/>
            </a:endParaRPr>
          </a:p>
        </p:txBody>
      </p:sp>
      <p:pic>
        <p:nvPicPr>
          <p:cNvPr id="135" name="Picture 2" descr=""/>
          <p:cNvPicPr/>
          <p:nvPr/>
        </p:nvPicPr>
        <p:blipFill>
          <a:blip r:embed="rId1"/>
          <a:stretch/>
        </p:blipFill>
        <p:spPr>
          <a:xfrm>
            <a:off x="0" y="0"/>
            <a:ext cx="9122040" cy="4038120"/>
          </a:xfrm>
          <a:prstGeom prst="rect">
            <a:avLst/>
          </a:prstGeom>
          <a:noFill/>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Touch Screens</a:t>
            </a:r>
            <a:endParaRPr b="0" lang="en-US" sz="3600" strike="noStrike" u="none">
              <a:solidFill>
                <a:schemeClr val="dk1"/>
              </a:solidFill>
              <a:effectLst/>
              <a:uFillTx/>
              <a:latin typeface="Arial"/>
            </a:endParaRPr>
          </a:p>
        </p:txBody>
      </p:sp>
      <p:sp>
        <p:nvSpPr>
          <p:cNvPr id="137"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a:t>
            </a:r>
            <a:r>
              <a:rPr b="1" lang="en-US" sz="2600" strike="noStrike" u="none">
                <a:solidFill>
                  <a:srgbClr val="5e8b46"/>
                </a:solidFill>
                <a:effectLst/>
                <a:uFillTx/>
                <a:latin typeface="Arial"/>
                <a:ea typeface="Verdana"/>
              </a:rPr>
              <a:t>touch screen</a:t>
            </a:r>
            <a:r>
              <a:rPr b="0" lang="en-US" sz="2600" strike="noStrike" u="none">
                <a:solidFill>
                  <a:srgbClr val="5e8b46"/>
                </a:solidFill>
                <a:effectLst/>
                <a:uFillTx/>
                <a:latin typeface="Arial"/>
                <a:ea typeface="Verdana"/>
              </a:rPr>
              <a:t> </a:t>
            </a:r>
            <a:r>
              <a:rPr b="0" lang="en-US" sz="2600" strike="noStrike" u="none">
                <a:solidFill>
                  <a:schemeClr val="dk1"/>
                </a:solidFill>
                <a:effectLst/>
                <a:uFillTx/>
                <a:latin typeface="Arial"/>
                <a:ea typeface="Verdana"/>
              </a:rPr>
              <a:t>is a touch-sensitive display</a:t>
            </a:r>
            <a:endParaRPr b="0" lang="en-US" sz="2600" strike="noStrike" u="none">
              <a:solidFill>
                <a:schemeClr val="dk1"/>
              </a:solidFill>
              <a:effectLst/>
              <a:uFillTx/>
              <a:latin typeface="Arial"/>
            </a:endParaRPr>
          </a:p>
        </p:txBody>
      </p:sp>
      <p:sp>
        <p:nvSpPr>
          <p:cNvPr id="138" name="PlaceHolder 3"/>
          <p:cNvSpPr>
            <a:spLocks noGrp="1"/>
          </p:cNvSpPr>
          <p:nvPr>
            <p:ph type="ftr" idx="14"/>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r>
              <a:rPr b="0" lang="en-US" sz="2400" strike="noStrike" u="none">
                <a:solidFill>
                  <a:schemeClr val="dk1"/>
                </a:solidFill>
                <a:effectLst/>
                <a:uFillTx/>
                <a:latin typeface="Arial"/>
                <a:ea typeface="MS PGothic"/>
              </a:rPr>
              <a:t>© 2016 Cengage Learning®. May not be scanned, copied or duplicated, or posted to a publicly accessible website, in whole or in part.</a:t>
            </a:r>
            <a:endParaRPr b="0" lang="en-US" sz="2400" strike="noStrike" u="none">
              <a:solidFill>
                <a:srgbClr val="000000"/>
              </a:solidFill>
              <a:effectLst/>
              <a:uFillTx/>
              <a:latin typeface="Times New Roman"/>
            </a:endParaRPr>
          </a:p>
        </p:txBody>
      </p:sp>
      <p:sp>
        <p:nvSpPr>
          <p:cNvPr id="139" name="PlaceHolder 4"/>
          <p:cNvSpPr>
            <a:spLocks noGrp="1"/>
          </p:cNvSpPr>
          <p:nvPr>
            <p:ph type="sldNum" idx="15"/>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fld id="{C119B95F-D350-4F23-8D3F-9D279EDBD46E}" type="slidenum">
              <a:rPr b="0" lang="en-US" sz="2400" strike="noStrike" u="none">
                <a:solidFill>
                  <a:schemeClr val="dk1"/>
                </a:solidFill>
                <a:effectLst/>
                <a:uFillTx/>
                <a:latin typeface="Arial"/>
                <a:ea typeface="MS PGothic"/>
              </a:rPr>
              <a:t>&lt;number&gt;</a:t>
            </a:fld>
            <a:endParaRPr b="0" lang="en-US" sz="2400" strike="noStrike" u="none">
              <a:solidFill>
                <a:srgbClr val="000000"/>
              </a:solidFill>
              <a:effectLst/>
              <a:uFillTx/>
              <a:latin typeface="Times New Roman"/>
            </a:endParaRPr>
          </a:p>
        </p:txBody>
      </p:sp>
      <p:sp>
        <p:nvSpPr>
          <p:cNvPr id="140" name="PlaceHolder 5"/>
          <p:cNvSpPr>
            <a:spLocks noGrp="1"/>
          </p:cNvSpPr>
          <p:nvPr>
            <p:ph/>
          </p:nvPr>
        </p:nvSpPr>
        <p:spPr>
          <a:xfrm>
            <a:off x="152280" y="6400800"/>
            <a:ext cx="1676160" cy="456840"/>
          </a:xfrm>
          <a:prstGeom prst="rect">
            <a:avLst/>
          </a:prstGeom>
          <a:noFill/>
          <a:ln w="0">
            <a:noFill/>
          </a:ln>
        </p:spPr>
        <p:txBody>
          <a:bodyPr numCol="1" spcCol="0" lIns="91440" rIns="91440" tIns="45720" bIns="45720" anchor="t">
            <a:normAutofit fontScale="55000" lnSpcReduction="19999"/>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Pages 324 - 325</a:t>
            </a:r>
            <a:endParaRPr b="0" lang="en-US" sz="2600" strike="noStrike" u="none">
              <a:solidFill>
                <a:schemeClr val="dk1"/>
              </a:solidFill>
              <a:effectLst/>
              <a:uFillTx/>
              <a:latin typeface="Arial"/>
            </a:endParaRPr>
          </a:p>
        </p:txBody>
      </p:sp>
      <p:pic>
        <p:nvPicPr>
          <p:cNvPr id="141" name="Picture 8" descr=""/>
          <p:cNvPicPr/>
          <p:nvPr/>
        </p:nvPicPr>
        <p:blipFill>
          <a:blip r:embed="rId1"/>
          <a:stretch/>
        </p:blipFill>
        <p:spPr>
          <a:xfrm>
            <a:off x="2786040" y="2495520"/>
            <a:ext cx="3571560" cy="2857320"/>
          </a:xfrm>
          <a:prstGeom prst="rect">
            <a:avLst/>
          </a:prstGeom>
          <a:noFill/>
          <a:ln w="0">
            <a:noFill/>
          </a:ln>
        </p:spPr>
      </p:pic>
    </p:spTree>
  </p:cSld>
  <mc:AlternateContent>
    <mc:Choice Requires="p14">
      <p:transition p14:dur="10"/>
    </mc:Choice>
    <mc:Fallback>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a typeface="Verdana"/>
            </a:endParaRPr>
          </a:p>
        </p:txBody>
      </p:sp>
      <p:sp>
        <p:nvSpPr>
          <p:cNvPr id="143" name="PlaceHolder 2"/>
          <p:cNvSpPr>
            <a:spLocks noGrp="1"/>
          </p:cNvSpPr>
          <p:nvPr>
            <p:ph type="ftr" idx="16"/>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r>
              <a:rPr b="0" lang="en-US" sz="2400" strike="noStrike" u="none">
                <a:solidFill>
                  <a:schemeClr val="dk1"/>
                </a:solidFill>
                <a:effectLst/>
                <a:uFillTx/>
                <a:latin typeface="Arial"/>
                <a:ea typeface="MS PGothic"/>
              </a:rPr>
              <a:t>© 2016 Cengage Learning®. May not be scanned, copied or duplicated, or posted to a publicly accessible website, in whole or in part.</a:t>
            </a:r>
            <a:endParaRPr b="0" lang="en-US" sz="2400" strike="noStrike" u="none">
              <a:solidFill>
                <a:srgbClr val="000000"/>
              </a:solidFill>
              <a:effectLst/>
              <a:uFillTx/>
              <a:latin typeface="Times New Roman"/>
            </a:endParaRPr>
          </a:p>
        </p:txBody>
      </p:sp>
      <p:sp>
        <p:nvSpPr>
          <p:cNvPr id="144"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145" name="PlaceHolder 4"/>
          <p:cNvSpPr>
            <a:spLocks noGrp="1"/>
          </p:cNvSpPr>
          <p:nvPr>
            <p:ph type="sldNum" idx="17"/>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fld id="{5608C3F0-CE78-429D-821D-0A8774E4CD80}" type="slidenum">
              <a:rPr b="0" lang="en-US" sz="2400" strike="noStrike" u="none">
                <a:solidFill>
                  <a:schemeClr val="dk1"/>
                </a:solidFill>
                <a:effectLst/>
                <a:uFillTx/>
                <a:latin typeface="Arial"/>
                <a:ea typeface="MS PGothic"/>
              </a:rPr>
              <a:t>18</a:t>
            </a:fld>
            <a:endParaRPr b="0" lang="en-US" sz="2400" strike="noStrike" u="none">
              <a:solidFill>
                <a:srgbClr val="000000"/>
              </a:solidFill>
              <a:effectLst/>
              <a:uFillTx/>
              <a:latin typeface="Times New Roman"/>
            </a:endParaRPr>
          </a:p>
        </p:txBody>
      </p:sp>
      <p:pic>
        <p:nvPicPr>
          <p:cNvPr id="146" name="Picture 2" descr=""/>
          <p:cNvPicPr/>
          <p:nvPr/>
        </p:nvPicPr>
        <p:blipFill>
          <a:blip r:embed="rId1"/>
          <a:stretch/>
        </p:blipFill>
        <p:spPr>
          <a:xfrm>
            <a:off x="10800" y="0"/>
            <a:ext cx="9102960" cy="518112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0" y="0"/>
            <a:ext cx="9143640" cy="1423800"/>
          </a:xfrm>
          <a:prstGeom prst="rect">
            <a:avLst/>
          </a:prstGeom>
          <a:solidFill>
            <a:srgbClr val="8a288f"/>
          </a:solidFill>
          <a:ln w="0">
            <a:noFill/>
          </a:ln>
        </p:spPr>
        <p:txBody>
          <a:bodyPr numCol="1" spcCol="0" lIns="91440" rIns="91440" tIns="45720" bIns="45720" anchor="t">
            <a:noAutofit/>
          </a:bodyPr>
          <a:p>
            <a:pPr indent="0">
              <a:lnSpc>
                <a:spcPct val="100000"/>
              </a:lnSpc>
              <a:buNone/>
            </a:pPr>
            <a:r>
              <a:rPr b="0" lang="en-US" sz="4000" strike="noStrike" u="none">
                <a:solidFill>
                  <a:schemeClr val="lt1"/>
                </a:solidFill>
                <a:effectLst/>
                <a:uFillTx/>
                <a:latin typeface="Arial"/>
                <a:ea typeface="Verdana"/>
              </a:rPr>
              <a:t>DISCOVERING COMPUTERS 2018</a:t>
            </a:r>
            <a:br>
              <a:rPr sz="3200"/>
            </a:br>
            <a:r>
              <a:rPr b="0" lang="en-US" sz="3600" strike="noStrike" u="none">
                <a:solidFill>
                  <a:schemeClr val="lt1"/>
                </a:solidFill>
                <a:effectLst/>
                <a:uFillTx/>
                <a:latin typeface="Arial"/>
                <a:ea typeface="Verdana"/>
              </a:rPr>
              <a:t>Digital Technology, Data, and Devices</a:t>
            </a:r>
            <a:endParaRPr b="0" lang="en-US" sz="3600" strike="noStrike" u="none">
              <a:solidFill>
                <a:schemeClr val="dk1"/>
              </a:solidFill>
              <a:effectLst/>
              <a:uFillTx/>
              <a:latin typeface="Arial"/>
            </a:endParaRPr>
          </a:p>
        </p:txBody>
      </p:sp>
      <p:sp>
        <p:nvSpPr>
          <p:cNvPr id="87" name="PlaceHolder 2"/>
          <p:cNvSpPr>
            <a:spLocks noGrp="1"/>
          </p:cNvSpPr>
          <p:nvPr>
            <p:ph/>
          </p:nvPr>
        </p:nvSpPr>
        <p:spPr>
          <a:xfrm rot="10800000">
            <a:off x="2212920" y="2743200"/>
            <a:ext cx="5271120" cy="1523520"/>
          </a:xfrm>
          <a:prstGeom prst="rect">
            <a:avLst/>
          </a:prstGeom>
          <a:noFill/>
          <a:ln w="0">
            <a:noFill/>
          </a:ln>
        </p:spPr>
        <p:txBody>
          <a:bodyPr numCol="1" spcCol="0" lIns="91440" rIns="91440" tIns="45720" bIns="45720" anchor="ctr">
            <a:noAutofit/>
          </a:bodyPr>
          <a:p>
            <a:pPr indent="0">
              <a:spcBef>
                <a:spcPts val="1417"/>
              </a:spcBef>
              <a:buNone/>
            </a:pPr>
            <a:endParaRPr b="0" lang="en-US" sz="4400" strike="noStrike" u="none">
              <a:solidFill>
                <a:schemeClr val="dk1"/>
              </a:solidFill>
              <a:effectLst/>
              <a:uFillTx/>
              <a:latin typeface="Arial"/>
              <a:ea typeface="Verdana"/>
            </a:endParaRPr>
          </a:p>
        </p:txBody>
      </p:sp>
      <p:pic>
        <p:nvPicPr>
          <p:cNvPr id="88" name="Picture 2" descr=""/>
          <p:cNvPicPr/>
          <p:nvPr/>
        </p:nvPicPr>
        <p:blipFill>
          <a:blip r:embed="rId1"/>
          <a:stretch/>
        </p:blipFill>
        <p:spPr>
          <a:xfrm>
            <a:off x="76320" y="6372360"/>
            <a:ext cx="1361880" cy="409320"/>
          </a:xfrm>
          <a:prstGeom prst="rect">
            <a:avLst/>
          </a:prstGeom>
          <a:noFill/>
          <a:ln w="0">
            <a:noFill/>
          </a:ln>
        </p:spPr>
      </p:pic>
      <p:pic>
        <p:nvPicPr>
          <p:cNvPr id="89" name="內容版面配置區 2" descr=""/>
          <p:cNvPicPr/>
          <p:nvPr/>
        </p:nvPicPr>
        <p:blipFill>
          <a:blip r:embed="rId2"/>
          <a:stretch/>
        </p:blipFill>
        <p:spPr>
          <a:xfrm>
            <a:off x="4848840" y="6284880"/>
            <a:ext cx="1046160" cy="572760"/>
          </a:xfrm>
          <a:prstGeom prst="rect">
            <a:avLst/>
          </a:prstGeom>
          <a:solidFill>
            <a:srgbClr val="8a288f"/>
          </a:solidFill>
          <a:ln w="0">
            <a:noFill/>
          </a:ln>
        </p:spPr>
      </p:pic>
      <p:sp>
        <p:nvSpPr>
          <p:cNvPr id="90" name="Copyright" descr="Pearson: Copyright 2015, 2012, 2009"/>
          <p:cNvSpPr/>
          <p:nvPr/>
        </p:nvSpPr>
        <p:spPr>
          <a:xfrm>
            <a:off x="1676520" y="6297480"/>
            <a:ext cx="731484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MS PGothic"/>
              </a:rPr>
              <a:t>© 2018 Cengage</a:t>
            </a:r>
            <a:r>
              <a:rPr b="1" lang="zh-TW" sz="1000" strike="noStrike" u="none">
                <a:solidFill>
                  <a:schemeClr val="lt1"/>
                </a:solidFill>
                <a:effectLst/>
                <a:uFillTx/>
                <a:latin typeface="Calibri"/>
                <a:ea typeface="MS PGothic"/>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pic>
        <p:nvPicPr>
          <p:cNvPr id="91" name="圖片 4" descr=""/>
          <p:cNvPicPr/>
          <p:nvPr/>
        </p:nvPicPr>
        <p:blipFill>
          <a:blip r:embed="rId3"/>
          <a:stretch/>
        </p:blipFill>
        <p:spPr>
          <a:xfrm>
            <a:off x="317880" y="1448280"/>
            <a:ext cx="8507880" cy="4658760"/>
          </a:xfrm>
          <a:prstGeom prst="rect">
            <a:avLst/>
          </a:prstGeom>
          <a:noFill/>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p:nvPr>
        </p:nvSpPr>
        <p:spPr>
          <a:xfrm>
            <a:off x="457200" y="-19080"/>
            <a:ext cx="8381520" cy="53316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a:t>
            </a:r>
            <a:r>
              <a:rPr b="1" lang="en-US" sz="2600" strike="noStrike" u="none">
                <a:solidFill>
                  <a:schemeClr val="dk1"/>
                </a:solidFill>
                <a:effectLst/>
                <a:uFillTx/>
                <a:latin typeface="Arial"/>
                <a:ea typeface="Verdana"/>
              </a:rPr>
              <a:t>touch screen</a:t>
            </a:r>
            <a:r>
              <a:rPr b="0" lang="en-US" sz="2600" strike="noStrike" u="none">
                <a:solidFill>
                  <a:schemeClr val="dk1"/>
                </a:solidFill>
                <a:effectLst/>
                <a:uFillTx/>
                <a:latin typeface="Arial"/>
                <a:ea typeface="Verdana"/>
              </a:rPr>
              <a:t> is a touch-sensitive display</a:t>
            </a:r>
            <a:endParaRPr b="0" lang="en-US" sz="2600" strike="noStrike" u="none">
              <a:solidFill>
                <a:schemeClr val="dk1"/>
              </a:solidFill>
              <a:effectLst/>
              <a:uFillTx/>
              <a:latin typeface="Arial"/>
            </a:endParaRPr>
          </a:p>
        </p:txBody>
      </p:sp>
      <p:pic>
        <p:nvPicPr>
          <p:cNvPr id="148" name="Picture 2" descr="A photo shows two portable media players. A callout reading, “touch-sensitive pads” points toward the touchpads of both the media players.&#10;"/>
          <p:cNvPicPr/>
          <p:nvPr/>
        </p:nvPicPr>
        <p:blipFill>
          <a:blip r:embed="rId1"/>
          <a:stretch/>
        </p:blipFill>
        <p:spPr>
          <a:xfrm>
            <a:off x="-115920" y="425520"/>
            <a:ext cx="8802360" cy="4603320"/>
          </a:xfrm>
          <a:prstGeom prst="rect">
            <a:avLst/>
          </a:prstGeom>
          <a:noFill/>
          <a:ln w="0">
            <a:noFill/>
          </a:ln>
        </p:spPr>
      </p:pic>
      <p:sp>
        <p:nvSpPr>
          <p:cNvPr id="149" name="PlaceHolder 2"/>
          <p:cNvSpPr>
            <a:spLocks noGrp="1"/>
          </p:cNvSpPr>
          <p:nvPr>
            <p:ph/>
          </p:nvPr>
        </p:nvSpPr>
        <p:spPr>
          <a:xfrm>
            <a:off x="457200" y="5158080"/>
            <a:ext cx="8534160" cy="1013760"/>
          </a:xfrm>
          <a:prstGeom prst="rect">
            <a:avLst/>
          </a:prstGeom>
          <a:noFill/>
          <a:ln w="0">
            <a:noFill/>
          </a:ln>
        </p:spPr>
        <p:txBody>
          <a:bodyPr numCol="1" spcCol="0" lIns="91440" rIns="91440" tIns="45720" bIns="45720" anchor="t">
            <a:noAutofit/>
          </a:bodyPr>
          <a:p>
            <a:pPr indent="0">
              <a:lnSpc>
                <a:spcPct val="100000"/>
              </a:lnSpc>
              <a:spcBef>
                <a:spcPts val="439"/>
              </a:spcBef>
              <a:buNone/>
              <a:tabLst>
                <a:tab algn="l" pos="0"/>
              </a:tabLst>
            </a:pPr>
            <a:r>
              <a:rPr b="1" lang="en-US" sz="2200" strike="noStrike" u="none">
                <a:solidFill>
                  <a:schemeClr val="dk1"/>
                </a:solidFill>
                <a:effectLst/>
                <a:uFillTx/>
                <a:latin typeface="Arial"/>
                <a:ea typeface="Verdana"/>
              </a:rPr>
              <a:t>Figure 7-8 </a:t>
            </a:r>
            <a:r>
              <a:rPr b="0" lang="en-US" sz="2200" strike="noStrike" u="none">
                <a:solidFill>
                  <a:schemeClr val="dk1"/>
                </a:solidFill>
                <a:effectLst/>
                <a:uFillTx/>
                <a:latin typeface="Arial"/>
                <a:ea typeface="Verdana"/>
              </a:rPr>
              <a:t>You use your thumb or finger to rotate or press buttons on a touch-sensitive pad, which commonly is found on portable media players.</a:t>
            </a:r>
            <a:endParaRPr b="0" lang="en-US" sz="22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p:nvPr>
        </p:nvSpPr>
        <p:spPr>
          <a:xfrm>
            <a:off x="457200" y="-19080"/>
            <a:ext cx="8457840" cy="91404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With </a:t>
            </a:r>
            <a:r>
              <a:rPr b="1" lang="en-US" sz="2600" strike="noStrike" u="none">
                <a:solidFill>
                  <a:schemeClr val="dk1"/>
                </a:solidFill>
                <a:effectLst/>
                <a:uFillTx/>
                <a:latin typeface="Arial"/>
                <a:ea typeface="Verdana"/>
              </a:rPr>
              <a:t>pen input</a:t>
            </a:r>
            <a:r>
              <a:rPr b="0" lang="en-US" sz="2600" strike="noStrike" u="none">
                <a:solidFill>
                  <a:schemeClr val="dk1"/>
                </a:solidFill>
                <a:effectLst/>
                <a:uFillTx/>
                <a:latin typeface="Arial"/>
                <a:ea typeface="Verdana"/>
              </a:rPr>
              <a:t>, you touch a </a:t>
            </a:r>
            <a:r>
              <a:rPr b="1" lang="en-US" sz="2600" strike="noStrike" u="none">
                <a:solidFill>
                  <a:schemeClr val="dk1"/>
                </a:solidFill>
                <a:effectLst/>
                <a:uFillTx/>
                <a:latin typeface="Arial"/>
                <a:ea typeface="Verdana"/>
              </a:rPr>
              <a:t>stylus</a:t>
            </a:r>
            <a:r>
              <a:rPr b="0" lang="en-US" sz="2600" strike="noStrike" u="none">
                <a:solidFill>
                  <a:schemeClr val="dk1"/>
                </a:solidFill>
                <a:effectLst/>
                <a:uFillTx/>
                <a:latin typeface="Arial"/>
                <a:ea typeface="Verdana"/>
              </a:rPr>
              <a:t> or </a:t>
            </a:r>
            <a:r>
              <a:rPr b="1" lang="en-US" sz="2600" strike="noStrike" u="none">
                <a:solidFill>
                  <a:schemeClr val="dk1"/>
                </a:solidFill>
                <a:effectLst/>
                <a:uFillTx/>
                <a:latin typeface="Arial"/>
                <a:ea typeface="Verdana"/>
              </a:rPr>
              <a:t>digital pen </a:t>
            </a:r>
            <a:r>
              <a:rPr b="0" lang="en-US" sz="2600" strike="noStrike" u="none">
                <a:solidFill>
                  <a:schemeClr val="dk1"/>
                </a:solidFill>
                <a:effectLst/>
                <a:uFillTx/>
                <a:latin typeface="Arial"/>
                <a:ea typeface="Verdana"/>
              </a:rPr>
              <a:t>on a flat surface to write, draw, or make selections.</a:t>
            </a:r>
            <a:endParaRPr b="0" lang="en-US" sz="2600" strike="noStrike" u="none">
              <a:solidFill>
                <a:schemeClr val="dk1"/>
              </a:solidFill>
              <a:effectLst/>
              <a:uFillTx/>
              <a:latin typeface="Arial"/>
            </a:endParaRPr>
          </a:p>
        </p:txBody>
      </p:sp>
      <p:pic>
        <p:nvPicPr>
          <p:cNvPr id="151" name="Picture 2" descr="An illustration shows three photos. The first photo shows a stylus next to a smartphone; the second photo shows stylus writing on a tablet screen; and the third photo shows a person using a stylus to sign on a signature capture pad of a machine.&#10;"/>
          <p:cNvPicPr/>
          <p:nvPr/>
        </p:nvPicPr>
        <p:blipFill>
          <a:blip r:embed="rId1"/>
          <a:stretch/>
        </p:blipFill>
        <p:spPr>
          <a:xfrm>
            <a:off x="-18000" y="1905120"/>
            <a:ext cx="9276480" cy="3052080"/>
          </a:xfrm>
          <a:prstGeom prst="rect">
            <a:avLst/>
          </a:prstGeom>
          <a:noFill/>
          <a:ln w="0">
            <a:noFill/>
          </a:ln>
        </p:spPr>
      </p:pic>
      <p:sp>
        <p:nvSpPr>
          <p:cNvPr id="152" name="PlaceHolder 2"/>
          <p:cNvSpPr>
            <a:spLocks noGrp="1"/>
          </p:cNvSpPr>
          <p:nvPr>
            <p:ph/>
          </p:nvPr>
        </p:nvSpPr>
        <p:spPr>
          <a:xfrm>
            <a:off x="457200" y="5181480"/>
            <a:ext cx="8534160" cy="990360"/>
          </a:xfrm>
          <a:prstGeom prst="rect">
            <a:avLst/>
          </a:prstGeom>
          <a:noFill/>
          <a:ln w="0">
            <a:noFill/>
          </a:ln>
        </p:spPr>
        <p:txBody>
          <a:bodyPr numCol="1" spcCol="0" lIns="91440" rIns="91440" tIns="45720" bIns="45720" anchor="t">
            <a:noAutofit/>
          </a:bodyPr>
          <a:p>
            <a:pPr indent="0">
              <a:lnSpc>
                <a:spcPct val="100000"/>
              </a:lnSpc>
              <a:spcBef>
                <a:spcPts val="439"/>
              </a:spcBef>
              <a:buNone/>
              <a:tabLst>
                <a:tab algn="l" pos="0"/>
              </a:tabLst>
            </a:pPr>
            <a:r>
              <a:rPr b="1" lang="en-US" sz="2200" strike="noStrike" u="none">
                <a:solidFill>
                  <a:schemeClr val="dk1"/>
                </a:solidFill>
                <a:effectLst/>
                <a:uFillTx/>
                <a:latin typeface="Arial"/>
                <a:ea typeface="Verdana"/>
              </a:rPr>
              <a:t>Figure 7-9 </a:t>
            </a:r>
            <a:r>
              <a:rPr b="0" lang="en-US" sz="2200" strike="noStrike" u="none">
                <a:solidFill>
                  <a:schemeClr val="dk1"/>
                </a:solidFill>
                <a:effectLst/>
                <a:uFillTx/>
                <a:latin typeface="Arial"/>
                <a:ea typeface="Verdana"/>
              </a:rPr>
              <a:t>You use a stylus to write, draw, or make selections on a touch screen that supports pen input.</a:t>
            </a:r>
            <a:endParaRPr b="0" lang="en-US" sz="22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a typeface="Verdana"/>
            </a:endParaRPr>
          </a:p>
        </p:txBody>
      </p:sp>
      <p:sp>
        <p:nvSpPr>
          <p:cNvPr id="154" name="PlaceHolder 2"/>
          <p:cNvSpPr>
            <a:spLocks noGrp="1"/>
          </p:cNvSpPr>
          <p:nvPr>
            <p:ph type="ftr" idx="18"/>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r>
              <a:rPr b="0" lang="en-US" sz="2400" strike="noStrike" u="none">
                <a:solidFill>
                  <a:schemeClr val="dk1"/>
                </a:solidFill>
                <a:effectLst/>
                <a:uFillTx/>
                <a:latin typeface="Arial"/>
                <a:ea typeface="MS PGothic"/>
              </a:rPr>
              <a:t>© 2016 Cengage Learning®. May not be scanned, copied or duplicated, or posted to a publicly accessible website, in whole or in part.</a:t>
            </a:r>
            <a:endParaRPr b="0" lang="en-US" sz="2400" strike="noStrike" u="none">
              <a:solidFill>
                <a:srgbClr val="000000"/>
              </a:solidFill>
              <a:effectLst/>
              <a:uFillTx/>
              <a:latin typeface="Times New Roman"/>
            </a:endParaRPr>
          </a:p>
        </p:txBody>
      </p:sp>
      <p:sp>
        <p:nvSpPr>
          <p:cNvPr id="155"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156" name="PlaceHolder 4"/>
          <p:cNvSpPr>
            <a:spLocks noGrp="1"/>
          </p:cNvSpPr>
          <p:nvPr>
            <p:ph type="sldNum" idx="19"/>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fld id="{4D71DD2C-E390-4E84-98A1-1F6D32C2D372}" type="slidenum">
              <a:rPr b="0" lang="en-US" sz="2400" strike="noStrike" u="none">
                <a:solidFill>
                  <a:schemeClr val="dk1"/>
                </a:solidFill>
                <a:effectLst/>
                <a:uFillTx/>
                <a:latin typeface="Arial"/>
                <a:ea typeface="MS PGothic"/>
              </a:rPr>
              <a:t>18</a:t>
            </a:fld>
            <a:endParaRPr b="0" lang="en-US" sz="2400" strike="noStrike" u="none">
              <a:solidFill>
                <a:srgbClr val="000000"/>
              </a:solidFill>
              <a:effectLst/>
              <a:uFillTx/>
              <a:latin typeface="Times New Roman"/>
            </a:endParaRPr>
          </a:p>
        </p:txBody>
      </p:sp>
      <p:pic>
        <p:nvPicPr>
          <p:cNvPr id="157" name="Picture 2" descr=""/>
          <p:cNvPicPr/>
          <p:nvPr/>
        </p:nvPicPr>
        <p:blipFill>
          <a:blip r:embed="rId1"/>
          <a:stretch/>
        </p:blipFill>
        <p:spPr>
          <a:xfrm>
            <a:off x="0" y="0"/>
            <a:ext cx="9049320" cy="4495320"/>
          </a:xfrm>
          <a:prstGeom prst="rect">
            <a:avLst/>
          </a:prstGeom>
          <a:noFill/>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Stylus vs. Digital Pen</a:t>
            </a:r>
            <a:endParaRPr b="0" lang="en-US" sz="3600" strike="noStrike" u="none">
              <a:solidFill>
                <a:schemeClr val="dk1"/>
              </a:solidFill>
              <a:effectLst/>
              <a:uFillTx/>
              <a:latin typeface="Arial"/>
            </a:endParaRPr>
          </a:p>
        </p:txBody>
      </p:sp>
      <p:sp>
        <p:nvSpPr>
          <p:cNvPr id="159" name="PlaceHolder 2"/>
          <p:cNvSpPr>
            <a:spLocks noGrp="1"/>
          </p:cNvSpPr>
          <p:nvPr>
            <p:ph type="ftr" idx="20"/>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r>
              <a:rPr b="0" lang="en-US" sz="2400" strike="noStrike" u="none">
                <a:solidFill>
                  <a:schemeClr val="dk1"/>
                </a:solidFill>
                <a:effectLst/>
                <a:uFillTx/>
                <a:latin typeface="Arial"/>
                <a:ea typeface="MS PGothic"/>
              </a:rPr>
              <a:t>© 2016 Cengage Learning®. May not be scanned, copied or duplicated, or posted to a publicly accessible website, in whole or in part.</a:t>
            </a:r>
            <a:endParaRPr b="0" lang="en-US" sz="2400" strike="noStrike" u="none">
              <a:solidFill>
                <a:srgbClr val="000000"/>
              </a:solidFill>
              <a:effectLst/>
              <a:uFillTx/>
              <a:latin typeface="Times New Roman"/>
            </a:endParaRPr>
          </a:p>
        </p:txBody>
      </p:sp>
      <p:sp>
        <p:nvSpPr>
          <p:cNvPr id="160"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161" name="PlaceHolder 4"/>
          <p:cNvSpPr>
            <a:spLocks noGrp="1"/>
          </p:cNvSpPr>
          <p:nvPr>
            <p:ph type="sldNum" idx="21"/>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fld id="{93415229-A97F-4786-B6FF-160EAECFF08C}" type="slidenum">
              <a:rPr b="0" lang="en-US" sz="2400" strike="noStrike" u="none">
                <a:solidFill>
                  <a:schemeClr val="dk1"/>
                </a:solidFill>
                <a:effectLst/>
                <a:uFillTx/>
                <a:latin typeface="Arial"/>
                <a:ea typeface="MS PGothic"/>
              </a:rPr>
              <a:t>18</a:t>
            </a:fld>
            <a:endParaRPr b="0" lang="en-US" sz="2400" strike="noStrike" u="none">
              <a:solidFill>
                <a:srgbClr val="000000"/>
              </a:solidFill>
              <a:effectLst/>
              <a:uFillTx/>
              <a:latin typeface="Times New Roman"/>
            </a:endParaRPr>
          </a:p>
        </p:txBody>
      </p:sp>
      <p:pic>
        <p:nvPicPr>
          <p:cNvPr id="162" name="圖片 6" descr=""/>
          <p:cNvPicPr/>
          <p:nvPr/>
        </p:nvPicPr>
        <p:blipFill>
          <a:blip r:embed="rId1"/>
          <a:stretch/>
        </p:blipFill>
        <p:spPr>
          <a:xfrm>
            <a:off x="685800" y="1676520"/>
            <a:ext cx="7772040" cy="3669840"/>
          </a:xfrm>
          <a:prstGeom prst="rect">
            <a:avLst/>
          </a:prstGeom>
          <a:noFill/>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p:nvPr>
        </p:nvSpPr>
        <p:spPr>
          <a:xfrm>
            <a:off x="380880" y="0"/>
            <a:ext cx="8610120" cy="167616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a:t>
            </a:r>
            <a:r>
              <a:rPr b="1" lang="en-US" sz="2600" strike="noStrike" u="none">
                <a:solidFill>
                  <a:schemeClr val="dk1"/>
                </a:solidFill>
                <a:effectLst/>
                <a:uFillTx/>
                <a:latin typeface="Arial"/>
                <a:ea typeface="Verdana"/>
              </a:rPr>
              <a:t>graphics tablet</a:t>
            </a:r>
            <a:r>
              <a:rPr b="0" lang="en-US" sz="2600" strike="noStrike" u="none">
                <a:solidFill>
                  <a:schemeClr val="dk1"/>
                </a:solidFill>
                <a:effectLst/>
                <a:uFillTx/>
                <a:latin typeface="Arial"/>
                <a:ea typeface="Verdana"/>
              </a:rPr>
              <a:t>, also called a digitizer, is an electronic plastic board that detects and converts movements of a style or digital pen into signals that are sent to the computer.</a:t>
            </a:r>
            <a:endParaRPr b="0" lang="en-US" sz="2600" strike="noStrike" u="none">
              <a:solidFill>
                <a:schemeClr val="dk1"/>
              </a:solidFill>
              <a:effectLst/>
              <a:uFillTx/>
              <a:latin typeface="Arial"/>
            </a:endParaRPr>
          </a:p>
        </p:txBody>
      </p:sp>
      <p:pic>
        <p:nvPicPr>
          <p:cNvPr id="164" name="Picture 2" descr="A photo shows a man sitting in front of two desktop computers using a pen on a graphic tablet. He has his other hand placed on the keyboard of one of the computers. &#10;"/>
          <p:cNvPicPr/>
          <p:nvPr/>
        </p:nvPicPr>
        <p:blipFill>
          <a:blip r:embed="rId1"/>
          <a:stretch/>
        </p:blipFill>
        <p:spPr>
          <a:xfrm>
            <a:off x="304920" y="1651680"/>
            <a:ext cx="6446160" cy="4215600"/>
          </a:xfrm>
          <a:prstGeom prst="rect">
            <a:avLst/>
          </a:prstGeom>
          <a:noFill/>
          <a:ln w="0">
            <a:noFill/>
          </a:ln>
        </p:spPr>
      </p:pic>
      <p:sp>
        <p:nvSpPr>
          <p:cNvPr id="165" name="PlaceHolder 2"/>
          <p:cNvSpPr>
            <a:spLocks noGrp="1"/>
          </p:cNvSpPr>
          <p:nvPr>
            <p:ph/>
          </p:nvPr>
        </p:nvSpPr>
        <p:spPr>
          <a:xfrm>
            <a:off x="457200" y="5867280"/>
            <a:ext cx="8319600" cy="664920"/>
          </a:xfrm>
          <a:prstGeom prst="rect">
            <a:avLst/>
          </a:prstGeom>
          <a:noFill/>
          <a:ln w="0">
            <a:noFill/>
          </a:ln>
        </p:spPr>
        <p:txBody>
          <a:bodyPr numCol="1" spcCol="0" lIns="91440" rIns="91440" tIns="45720" bIns="45720" anchor="t">
            <a:noAutofit/>
          </a:bodyPr>
          <a:p>
            <a:pPr indent="0">
              <a:lnSpc>
                <a:spcPct val="100000"/>
              </a:lnSpc>
              <a:spcBef>
                <a:spcPts val="439"/>
              </a:spcBef>
              <a:buNone/>
              <a:tabLst>
                <a:tab algn="l" pos="0"/>
              </a:tabLst>
            </a:pPr>
            <a:r>
              <a:rPr b="1" lang="en-US" sz="2200" strike="noStrike" u="none">
                <a:solidFill>
                  <a:schemeClr val="dk1"/>
                </a:solidFill>
                <a:effectLst/>
                <a:uFillTx/>
                <a:latin typeface="Arial"/>
                <a:ea typeface="Verdana"/>
              </a:rPr>
              <a:t>Figure 7-11 </a:t>
            </a:r>
            <a:r>
              <a:rPr b="0" lang="en-US" sz="2200" strike="noStrike" u="none">
                <a:solidFill>
                  <a:schemeClr val="dk1"/>
                </a:solidFill>
                <a:effectLst/>
                <a:uFillTx/>
                <a:latin typeface="Arial"/>
                <a:ea typeface="Verdana"/>
              </a:rPr>
              <a:t>Architects use a graphics tablet to create blueprints.</a:t>
            </a:r>
            <a:endParaRPr b="0" lang="en-US" sz="22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28600"/>
            <a:ext cx="8229240" cy="622440"/>
          </a:xfrm>
          <a:prstGeom prst="rect">
            <a:avLst/>
          </a:prstGeom>
          <a:solidFill>
            <a:srgbClr val="8a288f"/>
          </a:solidFill>
          <a:ln w="0">
            <a:noFill/>
          </a:ln>
        </p:spPr>
        <p:txBody>
          <a:bodyPr numCol="1" spcCol="0" lIns="91440" rIns="91440" tIns="45720" bIns="45720" anchor="t">
            <a:noAutofit/>
          </a:bodyPr>
          <a:p>
            <a:pPr indent="0" algn="ctr">
              <a:lnSpc>
                <a:spcPct val="100000"/>
              </a:lnSpc>
              <a:buNone/>
            </a:pPr>
            <a:r>
              <a:rPr b="0" lang="zh-TW" sz="3600" strike="noStrike" u="none">
                <a:solidFill>
                  <a:schemeClr val="lt1"/>
                </a:solidFill>
                <a:effectLst/>
                <a:uFillTx/>
                <a:latin typeface="Arial"/>
                <a:ea typeface="Verdana"/>
              </a:rPr>
              <a:t>哈哈哈</a:t>
            </a:r>
            <a:endParaRPr b="0" lang="en-US" sz="3600" strike="noStrike" u="none">
              <a:solidFill>
                <a:schemeClr val="dk1"/>
              </a:solidFill>
              <a:effectLst/>
              <a:uFillTx/>
              <a:latin typeface="Arial"/>
            </a:endParaRPr>
          </a:p>
        </p:txBody>
      </p:sp>
      <p:sp>
        <p:nvSpPr>
          <p:cNvPr id="167" name="PlaceHolder 2"/>
          <p:cNvSpPr>
            <a:spLocks noGrp="1"/>
          </p:cNvSpPr>
          <p:nvPr>
            <p:ph/>
          </p:nvPr>
        </p:nvSpPr>
        <p:spPr>
          <a:xfrm>
            <a:off x="3208320" y="2415960"/>
            <a:ext cx="1014840" cy="942120"/>
          </a:xfrm>
          <a:prstGeom prst="rect">
            <a:avLst/>
          </a:prstGeom>
          <a:noFill/>
          <a:ln w="0">
            <a:noFill/>
          </a:ln>
        </p:spPr>
        <p:txBody>
          <a:bodyPr numCol="1" spcCol="0" lIns="91440" rIns="91440" tIns="45720" bIns="45720" anchor="b">
            <a:noAutofit/>
          </a:bodyPr>
          <a:p>
            <a:pPr indent="0">
              <a:spcBef>
                <a:spcPts val="1417"/>
              </a:spcBef>
              <a:buNone/>
            </a:pPr>
            <a:endParaRPr b="0" lang="en-US" sz="4400" strike="noStrike" u="none">
              <a:solidFill>
                <a:schemeClr val="dk1"/>
              </a:solidFill>
              <a:effectLst/>
              <a:uFillTx/>
              <a:latin typeface="Arial"/>
              <a:ea typeface="Verdana"/>
            </a:endParaRPr>
          </a:p>
        </p:txBody>
      </p:sp>
      <p:sp>
        <p:nvSpPr>
          <p:cNvPr id="168" name="PlaceHolder 3"/>
          <p:cNvSpPr>
            <a:spLocks noGrp="1"/>
          </p:cNvSpPr>
          <p:nvPr>
            <p:ph/>
          </p:nvPr>
        </p:nvSpPr>
        <p:spPr>
          <a:xfrm rot="10800000">
            <a:off x="8687160" y="6126480"/>
            <a:ext cx="3580920" cy="731520"/>
          </a:xfrm>
          <a:prstGeom prst="rect">
            <a:avLst/>
          </a:prstGeom>
          <a:noFill/>
          <a:ln w="0">
            <a:noFill/>
          </a:ln>
        </p:spPr>
        <p:txBody>
          <a:bodyPr numCol="1" spcCol="0" lIns="91440" rIns="91440" tIns="45720" bIns="45720" anchor="t">
            <a:noAutofit/>
          </a:bodyPr>
          <a:p>
            <a:pPr indent="0">
              <a:spcBef>
                <a:spcPts val="1417"/>
              </a:spcBef>
              <a:buNone/>
            </a:pPr>
            <a:endParaRPr b="0" lang="en-US" sz="2800" strike="noStrike" u="none">
              <a:solidFill>
                <a:schemeClr val="dk1"/>
              </a:solidFill>
              <a:effectLst/>
              <a:uFillTx/>
              <a:latin typeface="Arial"/>
              <a:ea typeface="Verdana"/>
            </a:endParaRPr>
          </a:p>
        </p:txBody>
      </p:sp>
      <p:sp>
        <p:nvSpPr>
          <p:cNvPr id="169" name="PlaceHolder 4"/>
          <p:cNvSpPr>
            <a:spLocks noGrp="1"/>
          </p:cNvSpPr>
          <p:nvPr>
            <p:ph/>
          </p:nvPr>
        </p:nvSpPr>
        <p:spPr>
          <a:xfrm>
            <a:off x="1600200" y="6285240"/>
            <a:ext cx="7543440" cy="572400"/>
          </a:xfrm>
          <a:prstGeom prst="rect">
            <a:avLst/>
          </a:prstGeom>
          <a:solidFill>
            <a:srgbClr val="8a288f"/>
          </a:solidFill>
          <a:ln w="0">
            <a:noFill/>
          </a:ln>
        </p:spPr>
        <p:txBody>
          <a:bodyPr numCol="1" spcCol="0" lIns="91440" rIns="91440" tIns="45720" bIns="45720" anchor="t">
            <a:noAutofit/>
          </a:bodyPr>
          <a:p>
            <a:pPr indent="0">
              <a:spcBef>
                <a:spcPts val="1417"/>
              </a:spcBef>
              <a:buNone/>
            </a:pPr>
            <a:endParaRPr b="0" lang="en-US" sz="1100" strike="noStrike" u="none">
              <a:solidFill>
                <a:schemeClr val="dk1"/>
              </a:solidFill>
              <a:effectLst/>
              <a:uFillTx/>
              <a:latin typeface="Arial"/>
              <a:ea typeface="Verdana"/>
            </a:endParaRPr>
          </a:p>
        </p:txBody>
      </p:sp>
      <p:sp>
        <p:nvSpPr>
          <p:cNvPr id="170" name="文字方塊 8"/>
          <p:cNvSpPr/>
          <p:nvPr/>
        </p:nvSpPr>
        <p:spPr>
          <a:xfrm>
            <a:off x="685800" y="1828800"/>
            <a:ext cx="9264240" cy="1107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 sz="1800" strike="noStrike" u="sng">
                <a:solidFill>
                  <a:srgbClr val="0000ff"/>
                </a:solidFill>
                <a:effectLst/>
                <a:uFillTx/>
                <a:latin typeface="Arial"/>
                <a:ea typeface="MS PGothic"/>
                <a:hlinkClick r:id="rId1"/>
              </a:rPr>
              <a:t>https://www.youtube.com/shorts/T_IQh0UNym8?feature=share</a:t>
            </a:r>
            <a:endParaRPr b="0" lang="en-US" sz="1800" strike="noStrike" u="none">
              <a:solidFill>
                <a:srgbClr val="000000"/>
              </a:solidFill>
              <a:effectLst/>
              <a:uFillTx/>
              <a:latin typeface="Arial"/>
            </a:endParaRPr>
          </a:p>
          <a:p>
            <a:pPr>
              <a:lnSpc>
                <a:spcPct val="100000"/>
              </a:lnSpc>
            </a:pPr>
            <a:r>
              <a:rPr b="0" lang="en" sz="2400" strike="noStrike" u="sng">
                <a:solidFill>
                  <a:schemeClr val="dk1"/>
                </a:solidFill>
                <a:effectLst/>
                <a:uFillTx/>
                <a:latin typeface="Arial"/>
                <a:ea typeface="MS PGothic"/>
                <a:hlinkClick r:id="rId2"/>
              </a:rPr>
              <a:t>https://www.youtube.com/watch?v=pdRauHl0Op4</a:t>
            </a:r>
            <a:endParaRPr b="0" lang="en-US" sz="2400" strike="noStrike" u="none">
              <a:solidFill>
                <a:srgbClr val="000000"/>
              </a:solidFill>
              <a:effectLst/>
              <a:uFillTx/>
              <a:latin typeface="Arial"/>
            </a:endParaRPr>
          </a:p>
          <a:p>
            <a:pPr>
              <a:lnSpc>
                <a:spcPct val="100000"/>
              </a:lnSpc>
            </a:pP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28600"/>
            <a:ext cx="8229240" cy="622440"/>
          </a:xfrm>
          <a:prstGeom prst="rect">
            <a:avLst/>
          </a:prstGeom>
          <a:solidFill>
            <a:srgbClr val="8a288f"/>
          </a:solidFill>
          <a:ln w="0">
            <a:noFill/>
          </a:ln>
        </p:spPr>
        <p:txBody>
          <a:bodyPr numCol="1" spcCol="0" lIns="91440" rIns="91440" tIns="45720" bIns="45720" anchor="t">
            <a:noAutofit/>
          </a:bodyPr>
          <a:p>
            <a:pPr indent="0" algn="ctr">
              <a:lnSpc>
                <a:spcPct val="100000"/>
              </a:lnSpc>
              <a:buNone/>
            </a:pPr>
            <a:r>
              <a:rPr b="0" lang="zh-TW" sz="3600" strike="noStrike" u="none">
                <a:solidFill>
                  <a:schemeClr val="lt1"/>
                </a:solidFill>
                <a:effectLst/>
                <a:uFillTx/>
                <a:latin typeface="Arial"/>
                <a:ea typeface="Verdana"/>
              </a:rPr>
              <a:t>哈哈哈</a:t>
            </a:r>
            <a:endParaRPr b="0" lang="en-US" sz="3600" strike="noStrike" u="none">
              <a:solidFill>
                <a:schemeClr val="dk1"/>
              </a:solidFill>
              <a:effectLst/>
              <a:uFillTx/>
              <a:latin typeface="Arial"/>
            </a:endParaRPr>
          </a:p>
        </p:txBody>
      </p:sp>
      <p:sp>
        <p:nvSpPr>
          <p:cNvPr id="172" name="PlaceHolder 2"/>
          <p:cNvSpPr>
            <a:spLocks noGrp="1"/>
          </p:cNvSpPr>
          <p:nvPr>
            <p:ph/>
          </p:nvPr>
        </p:nvSpPr>
        <p:spPr>
          <a:xfrm>
            <a:off x="3208320" y="2415960"/>
            <a:ext cx="1014840" cy="942120"/>
          </a:xfrm>
          <a:prstGeom prst="rect">
            <a:avLst/>
          </a:prstGeom>
          <a:noFill/>
          <a:ln w="0">
            <a:noFill/>
          </a:ln>
        </p:spPr>
        <p:txBody>
          <a:bodyPr numCol="1" spcCol="0" lIns="91440" rIns="91440" tIns="45720" bIns="45720" anchor="b">
            <a:noAutofit/>
          </a:bodyPr>
          <a:p>
            <a:pPr indent="0">
              <a:spcBef>
                <a:spcPts val="1417"/>
              </a:spcBef>
              <a:buNone/>
            </a:pPr>
            <a:endParaRPr b="0" lang="en-US" sz="4400" strike="noStrike" u="none">
              <a:solidFill>
                <a:schemeClr val="dk1"/>
              </a:solidFill>
              <a:effectLst/>
              <a:uFillTx/>
              <a:latin typeface="Arial"/>
              <a:ea typeface="Verdana"/>
            </a:endParaRPr>
          </a:p>
        </p:txBody>
      </p:sp>
      <p:sp>
        <p:nvSpPr>
          <p:cNvPr id="173" name="PlaceHolder 3"/>
          <p:cNvSpPr>
            <a:spLocks noGrp="1"/>
          </p:cNvSpPr>
          <p:nvPr>
            <p:ph/>
          </p:nvPr>
        </p:nvSpPr>
        <p:spPr>
          <a:xfrm rot="10800000">
            <a:off x="8687160" y="6126480"/>
            <a:ext cx="3580920" cy="731520"/>
          </a:xfrm>
          <a:prstGeom prst="rect">
            <a:avLst/>
          </a:prstGeom>
          <a:noFill/>
          <a:ln w="0">
            <a:noFill/>
          </a:ln>
        </p:spPr>
        <p:txBody>
          <a:bodyPr numCol="1" spcCol="0" lIns="91440" rIns="91440" tIns="45720" bIns="45720" anchor="t">
            <a:noAutofit/>
          </a:bodyPr>
          <a:p>
            <a:pPr indent="0">
              <a:spcBef>
                <a:spcPts val="1417"/>
              </a:spcBef>
              <a:buNone/>
            </a:pPr>
            <a:endParaRPr b="0" lang="en-US" sz="2800" strike="noStrike" u="none">
              <a:solidFill>
                <a:schemeClr val="dk1"/>
              </a:solidFill>
              <a:effectLst/>
              <a:uFillTx/>
              <a:latin typeface="Arial"/>
              <a:ea typeface="Verdana"/>
            </a:endParaRPr>
          </a:p>
        </p:txBody>
      </p:sp>
      <p:sp>
        <p:nvSpPr>
          <p:cNvPr id="174" name="PlaceHolder 4"/>
          <p:cNvSpPr>
            <a:spLocks noGrp="1"/>
          </p:cNvSpPr>
          <p:nvPr>
            <p:ph/>
          </p:nvPr>
        </p:nvSpPr>
        <p:spPr>
          <a:xfrm>
            <a:off x="1600200" y="6285240"/>
            <a:ext cx="7543440" cy="572400"/>
          </a:xfrm>
          <a:prstGeom prst="rect">
            <a:avLst/>
          </a:prstGeom>
          <a:solidFill>
            <a:srgbClr val="8a288f"/>
          </a:solidFill>
          <a:ln w="0">
            <a:noFill/>
          </a:ln>
        </p:spPr>
        <p:txBody>
          <a:bodyPr numCol="1" spcCol="0" lIns="91440" rIns="91440" tIns="45720" bIns="45720" anchor="t">
            <a:noAutofit/>
          </a:bodyPr>
          <a:p>
            <a:pPr indent="0">
              <a:spcBef>
                <a:spcPts val="1417"/>
              </a:spcBef>
              <a:buNone/>
            </a:pPr>
            <a:endParaRPr b="0" lang="en-US" sz="1100" strike="noStrike" u="none">
              <a:solidFill>
                <a:schemeClr val="dk1"/>
              </a:solidFill>
              <a:effectLst/>
              <a:uFillTx/>
              <a:latin typeface="Arial"/>
              <a:ea typeface="Verdana"/>
            </a:endParaRPr>
          </a:p>
        </p:txBody>
      </p:sp>
      <p:sp>
        <p:nvSpPr>
          <p:cNvPr id="175" name="文字方塊 8"/>
          <p:cNvSpPr/>
          <p:nvPr/>
        </p:nvSpPr>
        <p:spPr>
          <a:xfrm>
            <a:off x="685800" y="1828800"/>
            <a:ext cx="9264240" cy="1107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 sz="1800" strike="noStrike" u="sng">
                <a:solidFill>
                  <a:srgbClr val="0000ff"/>
                </a:solidFill>
                <a:effectLst/>
                <a:uFillTx/>
                <a:latin typeface="Arial"/>
                <a:ea typeface="MS PGothic"/>
                <a:hlinkClick r:id="rId1"/>
              </a:rPr>
              <a:t>https://www.youtube.com/shorts/T_IQh0UNym8?feature=share</a:t>
            </a:r>
            <a:endParaRPr b="0" lang="en-US" sz="1800" strike="noStrike" u="none">
              <a:solidFill>
                <a:srgbClr val="000000"/>
              </a:solidFill>
              <a:effectLst/>
              <a:uFillTx/>
              <a:latin typeface="Arial"/>
            </a:endParaRPr>
          </a:p>
          <a:p>
            <a:pPr>
              <a:lnSpc>
                <a:spcPct val="100000"/>
              </a:lnSpc>
            </a:pPr>
            <a:r>
              <a:rPr b="0" lang="en" sz="2400" strike="noStrike" u="sng">
                <a:solidFill>
                  <a:schemeClr val="dk1"/>
                </a:solidFill>
                <a:effectLst/>
                <a:uFillTx/>
                <a:latin typeface="Arial"/>
                <a:ea typeface="MS PGothic"/>
                <a:hlinkClick r:id="rId2"/>
              </a:rPr>
              <a:t>https://www.youtube.com/watch?v=pdRauHl0Op4</a:t>
            </a:r>
            <a:endParaRPr b="0" lang="en-US" sz="2400" strike="noStrike" u="none">
              <a:solidFill>
                <a:srgbClr val="000000"/>
              </a:solidFill>
              <a:effectLst/>
              <a:uFillTx/>
              <a:latin typeface="Arial"/>
            </a:endParaRPr>
          </a:p>
          <a:p>
            <a:pPr>
              <a:lnSpc>
                <a:spcPct val="100000"/>
              </a:lnSpc>
            </a:pPr>
            <a:endParaRPr b="0" lang="en-US" sz="2400" strike="noStrike" u="none">
              <a:solidFill>
                <a:srgbClr val="000000"/>
              </a:solidFill>
              <a:effectLst/>
              <a:uFillTx/>
              <a:latin typeface="Arial"/>
            </a:endParaRPr>
          </a:p>
        </p:txBody>
      </p:sp>
      <p:pic>
        <p:nvPicPr>
          <p:cNvPr id="176" name="Picture 6" descr="12/18 20:00 高雄MINI 場】曾博恩超時空巡迴左聲道"/>
          <p:cNvPicPr/>
          <p:nvPr/>
        </p:nvPicPr>
        <p:blipFill>
          <a:blip r:embed="rId3"/>
          <a:stretch/>
        </p:blipFill>
        <p:spPr>
          <a:xfrm>
            <a:off x="0" y="1328400"/>
            <a:ext cx="9138240" cy="4797360"/>
          </a:xfrm>
          <a:prstGeom prst="rect">
            <a:avLst/>
          </a:prstGeom>
          <a:noFill/>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28600"/>
            <a:ext cx="8229240" cy="622440"/>
          </a:xfrm>
          <a:prstGeom prst="rect">
            <a:avLst/>
          </a:prstGeom>
          <a:solidFill>
            <a:srgbClr val="8a288f"/>
          </a:solidFill>
          <a:ln w="0">
            <a:noFill/>
          </a:ln>
        </p:spPr>
        <p:txBody>
          <a:bodyPr numCol="1" spcCol="0" lIns="91440" rIns="91440" tIns="45720" bIns="45720" anchor="t">
            <a:noAutofit/>
          </a:bodyPr>
          <a:p>
            <a:pPr indent="0" algn="ctr">
              <a:lnSpc>
                <a:spcPct val="100000"/>
              </a:lnSpc>
              <a:buNone/>
            </a:pPr>
            <a:r>
              <a:rPr b="0" lang="zh-TW" sz="3600" strike="noStrike" u="none">
                <a:solidFill>
                  <a:schemeClr val="lt1"/>
                </a:solidFill>
                <a:effectLst/>
                <a:uFillTx/>
                <a:latin typeface="Arial"/>
                <a:ea typeface="Verdana"/>
              </a:rPr>
              <a:t>哈哈哈</a:t>
            </a:r>
            <a:endParaRPr b="0" lang="en-US" sz="3600" strike="noStrike" u="none">
              <a:solidFill>
                <a:schemeClr val="dk1"/>
              </a:solidFill>
              <a:effectLst/>
              <a:uFillTx/>
              <a:latin typeface="Arial"/>
            </a:endParaRPr>
          </a:p>
        </p:txBody>
      </p:sp>
      <p:sp>
        <p:nvSpPr>
          <p:cNvPr id="178" name="PlaceHolder 2"/>
          <p:cNvSpPr>
            <a:spLocks noGrp="1"/>
          </p:cNvSpPr>
          <p:nvPr>
            <p:ph/>
          </p:nvPr>
        </p:nvSpPr>
        <p:spPr>
          <a:xfrm>
            <a:off x="3208320" y="2415960"/>
            <a:ext cx="1014840" cy="942120"/>
          </a:xfrm>
          <a:prstGeom prst="rect">
            <a:avLst/>
          </a:prstGeom>
          <a:noFill/>
          <a:ln w="0">
            <a:noFill/>
          </a:ln>
        </p:spPr>
        <p:txBody>
          <a:bodyPr numCol="1" spcCol="0" lIns="91440" rIns="91440" tIns="45720" bIns="45720" anchor="b">
            <a:noAutofit/>
          </a:bodyPr>
          <a:p>
            <a:pPr indent="0">
              <a:spcBef>
                <a:spcPts val="1417"/>
              </a:spcBef>
              <a:buNone/>
            </a:pPr>
            <a:endParaRPr b="0" lang="en-US" sz="4400" strike="noStrike" u="none">
              <a:solidFill>
                <a:schemeClr val="dk1"/>
              </a:solidFill>
              <a:effectLst/>
              <a:uFillTx/>
              <a:latin typeface="Arial"/>
              <a:ea typeface="Verdana"/>
            </a:endParaRPr>
          </a:p>
        </p:txBody>
      </p:sp>
      <p:sp>
        <p:nvSpPr>
          <p:cNvPr id="179" name="PlaceHolder 3"/>
          <p:cNvSpPr>
            <a:spLocks noGrp="1"/>
          </p:cNvSpPr>
          <p:nvPr>
            <p:ph/>
          </p:nvPr>
        </p:nvSpPr>
        <p:spPr>
          <a:xfrm rot="10800000">
            <a:off x="8687160" y="6126480"/>
            <a:ext cx="3580920" cy="731520"/>
          </a:xfrm>
          <a:prstGeom prst="rect">
            <a:avLst/>
          </a:prstGeom>
          <a:noFill/>
          <a:ln w="0">
            <a:noFill/>
          </a:ln>
        </p:spPr>
        <p:txBody>
          <a:bodyPr numCol="1" spcCol="0" lIns="91440" rIns="91440" tIns="45720" bIns="45720" anchor="t">
            <a:noAutofit/>
          </a:bodyPr>
          <a:p>
            <a:pPr indent="0">
              <a:spcBef>
                <a:spcPts val="1417"/>
              </a:spcBef>
              <a:buNone/>
            </a:pPr>
            <a:endParaRPr b="0" lang="en-US" sz="2800" strike="noStrike" u="none">
              <a:solidFill>
                <a:schemeClr val="dk1"/>
              </a:solidFill>
              <a:effectLst/>
              <a:uFillTx/>
              <a:latin typeface="Arial"/>
              <a:ea typeface="Verdana"/>
            </a:endParaRPr>
          </a:p>
        </p:txBody>
      </p:sp>
      <p:sp>
        <p:nvSpPr>
          <p:cNvPr id="180" name="PlaceHolder 4"/>
          <p:cNvSpPr>
            <a:spLocks noGrp="1"/>
          </p:cNvSpPr>
          <p:nvPr>
            <p:ph/>
          </p:nvPr>
        </p:nvSpPr>
        <p:spPr>
          <a:xfrm>
            <a:off x="1600200" y="6285240"/>
            <a:ext cx="7543440" cy="572400"/>
          </a:xfrm>
          <a:prstGeom prst="rect">
            <a:avLst/>
          </a:prstGeom>
          <a:solidFill>
            <a:srgbClr val="8a288f"/>
          </a:solidFill>
          <a:ln w="0">
            <a:noFill/>
          </a:ln>
        </p:spPr>
        <p:txBody>
          <a:bodyPr numCol="1" spcCol="0" lIns="91440" rIns="91440" tIns="45720" bIns="45720" anchor="t">
            <a:noAutofit/>
          </a:bodyPr>
          <a:p>
            <a:pPr indent="0">
              <a:spcBef>
                <a:spcPts val="1417"/>
              </a:spcBef>
              <a:buNone/>
            </a:pPr>
            <a:endParaRPr b="0" lang="en-US" sz="1100" strike="noStrike" u="none">
              <a:solidFill>
                <a:schemeClr val="dk1"/>
              </a:solidFill>
              <a:effectLst/>
              <a:uFillTx/>
              <a:latin typeface="Arial"/>
              <a:ea typeface="Verdana"/>
            </a:endParaRPr>
          </a:p>
        </p:txBody>
      </p:sp>
      <p:sp>
        <p:nvSpPr>
          <p:cNvPr id="181" name="文字方塊 8"/>
          <p:cNvSpPr/>
          <p:nvPr/>
        </p:nvSpPr>
        <p:spPr>
          <a:xfrm>
            <a:off x="685800" y="1828800"/>
            <a:ext cx="9264240" cy="1107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 sz="1800" strike="noStrike" u="sng">
                <a:solidFill>
                  <a:srgbClr val="0000ff"/>
                </a:solidFill>
                <a:effectLst/>
                <a:uFillTx/>
                <a:latin typeface="Arial"/>
                <a:ea typeface="MS PGothic"/>
                <a:hlinkClick r:id="rId1"/>
              </a:rPr>
              <a:t>https://www.youtube.com/shorts/T_IQh0UNym8?feature=share</a:t>
            </a:r>
            <a:endParaRPr b="0" lang="en-US" sz="1800" strike="noStrike" u="none">
              <a:solidFill>
                <a:srgbClr val="000000"/>
              </a:solidFill>
              <a:effectLst/>
              <a:uFillTx/>
              <a:latin typeface="Arial"/>
            </a:endParaRPr>
          </a:p>
          <a:p>
            <a:pPr>
              <a:lnSpc>
                <a:spcPct val="100000"/>
              </a:lnSpc>
            </a:pPr>
            <a:r>
              <a:rPr b="0" lang="en" sz="2400" strike="noStrike" u="sng">
                <a:solidFill>
                  <a:schemeClr val="dk1"/>
                </a:solidFill>
                <a:effectLst/>
                <a:uFillTx/>
                <a:latin typeface="Arial"/>
                <a:ea typeface="MS PGothic"/>
                <a:hlinkClick r:id="rId2"/>
              </a:rPr>
              <a:t>https://www.youtube.com/watch?v=pdRauHl0Op4</a:t>
            </a:r>
            <a:endParaRPr b="0" lang="en-US" sz="2400" strike="noStrike" u="none">
              <a:solidFill>
                <a:srgbClr val="000000"/>
              </a:solidFill>
              <a:effectLst/>
              <a:uFillTx/>
              <a:latin typeface="Arial"/>
            </a:endParaRPr>
          </a:p>
          <a:p>
            <a:pPr>
              <a:lnSpc>
                <a:spcPct val="100000"/>
              </a:lnSpc>
            </a:pPr>
            <a:endParaRPr b="0" lang="en-US" sz="2400" strike="noStrike" u="none">
              <a:solidFill>
                <a:srgbClr val="000000"/>
              </a:solidFill>
              <a:effectLst/>
              <a:uFillTx/>
              <a:latin typeface="Arial"/>
            </a:endParaRPr>
          </a:p>
        </p:txBody>
      </p:sp>
      <p:pic>
        <p:nvPicPr>
          <p:cNvPr id="182" name="Picture 6" descr="12/18 20:00 高雄MINI 場】曾博恩超時空巡迴左聲道"/>
          <p:cNvPicPr/>
          <p:nvPr/>
        </p:nvPicPr>
        <p:blipFill>
          <a:blip r:embed="rId3"/>
          <a:stretch/>
        </p:blipFill>
        <p:spPr>
          <a:xfrm rot="10800000">
            <a:off x="-34920" y="1368360"/>
            <a:ext cx="9213840" cy="4836960"/>
          </a:xfrm>
          <a:prstGeom prst="rect">
            <a:avLst/>
          </a:prstGeom>
          <a:noFill/>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p:nvPr>
        </p:nvSpPr>
        <p:spPr>
          <a:xfrm>
            <a:off x="304920" y="-76320"/>
            <a:ext cx="8686440" cy="129492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With motion input, sometimes called gesture recognition, users can guide on-screen elements using air gestures</a:t>
            </a:r>
            <a:endParaRPr b="0" lang="en-US" sz="2600" strike="noStrike" u="none">
              <a:solidFill>
                <a:schemeClr val="dk1"/>
              </a:solidFill>
              <a:effectLst/>
              <a:uFillTx/>
              <a:latin typeface="Arial"/>
            </a:endParaRPr>
          </a:p>
        </p:txBody>
      </p:sp>
      <p:pic>
        <p:nvPicPr>
          <p:cNvPr id="184" name="Picture 2" descr="An illustration shows three photos illustrating the process of motion input. The first photo shows a man operating a handheld gaming controller. Text below the photo reads, “Player moves controller to simulate a golf swing.” An inset shows the magnified version of the controller in the man’s hand; accompanying text reads, “Controller translates motion of golf swing to move the golf ball on the screen.” The third photo shows a monitor displaying an avatar mirroring the actions of the man. Text below the photo reads, “Screen shows the position and movements of the avatar.”&#10;"/>
          <p:cNvPicPr/>
          <p:nvPr/>
        </p:nvPicPr>
        <p:blipFill>
          <a:blip r:embed="rId1"/>
          <a:stretch/>
        </p:blipFill>
        <p:spPr>
          <a:xfrm>
            <a:off x="2895480" y="907920"/>
            <a:ext cx="6248160" cy="5978520"/>
          </a:xfrm>
          <a:prstGeom prst="rect">
            <a:avLst/>
          </a:prstGeom>
          <a:noFill/>
          <a:ln w="0">
            <a:noFill/>
          </a:ln>
        </p:spPr>
      </p:pic>
      <p:pic>
        <p:nvPicPr>
          <p:cNvPr id="185" name="Picture 2" descr="Wii遙控器- 維基百科，自由的百科全書"/>
          <p:cNvPicPr/>
          <p:nvPr/>
        </p:nvPicPr>
        <p:blipFill>
          <a:blip r:embed="rId2"/>
          <a:stretch/>
        </p:blipFill>
        <p:spPr>
          <a:xfrm>
            <a:off x="0" y="1295280"/>
            <a:ext cx="3174480" cy="2933280"/>
          </a:xfrm>
          <a:prstGeom prst="rect">
            <a:avLst/>
          </a:prstGeom>
          <a:noFill/>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Motion, Voice, and Video Input (2 of 8)</a:t>
            </a:r>
            <a:endParaRPr b="0" lang="en-US" sz="3600" strike="noStrike" u="none">
              <a:solidFill>
                <a:schemeClr val="dk1"/>
              </a:solidFill>
              <a:effectLst/>
              <a:uFillTx/>
              <a:latin typeface="Arial"/>
            </a:endParaRPr>
          </a:p>
        </p:txBody>
      </p:sp>
      <p:sp>
        <p:nvSpPr>
          <p:cNvPr id="187" name="PlaceHolder 2"/>
          <p:cNvSpPr>
            <a:spLocks noGrp="1"/>
          </p:cNvSpPr>
          <p:nvPr>
            <p:ph/>
          </p:nvPr>
        </p:nvSpPr>
        <p:spPr>
          <a:xfrm>
            <a:off x="228600" y="1295280"/>
            <a:ext cx="8686440" cy="4723920"/>
          </a:xfrm>
          <a:prstGeom prst="rect">
            <a:avLst/>
          </a:prstGeom>
          <a:noFill/>
          <a:ln w="0">
            <a:noFill/>
          </a:ln>
        </p:spPr>
        <p:txBody>
          <a:bodyPr numCol="1" spcCol="0" lIns="91440" rIns="91440" tIns="45720" bIns="45720" anchor="t">
            <a:noAutofit/>
          </a:bodyPr>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Voice input is the process of entering input by speaking into a microphone.</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pPr>
            <a:r>
              <a:rPr b="1" lang="en-US" sz="2600" strike="noStrike" u="none">
                <a:solidFill>
                  <a:schemeClr val="dk1"/>
                </a:solidFill>
                <a:effectLst/>
                <a:uFillTx/>
                <a:latin typeface="Arial"/>
                <a:ea typeface="Verdana"/>
              </a:rPr>
              <a:t>Voice recognition</a:t>
            </a:r>
            <a:r>
              <a:rPr b="0" lang="en-US" sz="2600" strike="noStrike" u="none">
                <a:solidFill>
                  <a:schemeClr val="dk1"/>
                </a:solidFill>
                <a:effectLst/>
                <a:uFillTx/>
                <a:latin typeface="Arial"/>
                <a:ea typeface="Verdana"/>
              </a:rPr>
              <a:t>, also called speech recognition, is the computer or mobile device’s capability of distinguishing spoken words.</a:t>
            </a:r>
            <a:endParaRPr b="0" lang="en-US" sz="2600" strike="noStrike" u="none">
              <a:solidFill>
                <a:schemeClr val="dk1"/>
              </a:solidFill>
              <a:effectLst/>
              <a:uFillTx/>
              <a:latin typeface="Arial"/>
            </a:endParaRPr>
          </a:p>
        </p:txBody>
      </p:sp>
      <p:pic>
        <p:nvPicPr>
          <p:cNvPr id="188" name="Picture 2" descr="語音識別與語音識別有何不同？ | 夏普"/>
          <p:cNvPicPr/>
          <p:nvPr/>
        </p:nvPicPr>
        <p:blipFill>
          <a:blip r:embed="rId1"/>
          <a:stretch/>
        </p:blipFill>
        <p:spPr>
          <a:xfrm>
            <a:off x="2730600" y="3657600"/>
            <a:ext cx="3682800" cy="220932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Objectives Overview (1 of 2)</a:t>
            </a:r>
            <a:endParaRPr b="0" lang="en-US" sz="3600" strike="noStrike" u="none">
              <a:solidFill>
                <a:schemeClr val="dk1"/>
              </a:solidFill>
              <a:effectLst/>
              <a:uFillTx/>
              <a:latin typeface="Arial"/>
            </a:endParaRPr>
          </a:p>
        </p:txBody>
      </p:sp>
      <p:sp>
        <p:nvSpPr>
          <p:cNvPr id="93"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Differentiate among various types of </a:t>
            </a:r>
            <a:r>
              <a:rPr b="0" lang="en-US" sz="2600" strike="noStrike" u="none">
                <a:solidFill>
                  <a:schemeClr val="dk1">
                    <a:lumMod val="50000"/>
                    <a:lumOff val="50000"/>
                  </a:schemeClr>
                </a:solidFill>
                <a:effectLst/>
                <a:uFillTx/>
                <a:latin typeface="Arial"/>
                <a:ea typeface="Verdana"/>
              </a:rPr>
              <a:t>keyboards</a:t>
            </a:r>
            <a:r>
              <a:rPr b="0" lang="en-US" sz="2600" strike="noStrike" u="none">
                <a:solidFill>
                  <a:schemeClr val="dk1"/>
                </a:solidFill>
                <a:effectLst/>
                <a:uFillTx/>
                <a:latin typeface="Arial"/>
                <a:ea typeface="Verdana"/>
              </a:rPr>
              <a:t>: standard, compact, on-screen, virtual, ergonomic, gaming, and wireless.</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Describe characteristics of various </a:t>
            </a:r>
            <a:r>
              <a:rPr b="0" lang="en-US" sz="2600" strike="noStrike" u="none">
                <a:solidFill>
                  <a:schemeClr val="dk1">
                    <a:lumMod val="50000"/>
                    <a:lumOff val="50000"/>
                  </a:schemeClr>
                </a:solidFill>
                <a:effectLst/>
                <a:uFillTx/>
                <a:latin typeface="Arial"/>
                <a:ea typeface="Verdana"/>
              </a:rPr>
              <a:t>pointing devices</a:t>
            </a:r>
            <a:r>
              <a:rPr b="0" lang="en-US" sz="2600" strike="noStrike" u="none">
                <a:solidFill>
                  <a:schemeClr val="dk1"/>
                </a:solidFill>
                <a:effectLst/>
                <a:uFillTx/>
                <a:latin typeface="Arial"/>
                <a:ea typeface="Verdana"/>
              </a:rPr>
              <a:t>: mouse, touchpad, and trackball.</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Describe various uses of </a:t>
            </a:r>
            <a:r>
              <a:rPr b="0" lang="en-US" sz="2600" strike="noStrike" u="none">
                <a:solidFill>
                  <a:schemeClr val="dk1">
                    <a:lumMod val="50000"/>
                    <a:lumOff val="50000"/>
                  </a:schemeClr>
                </a:solidFill>
                <a:effectLst/>
                <a:uFillTx/>
                <a:latin typeface="Arial"/>
                <a:ea typeface="Verdana"/>
              </a:rPr>
              <a:t>touch screens</a:t>
            </a:r>
            <a:r>
              <a:rPr b="0" lang="en-US" sz="2600" strike="noStrike" u="none">
                <a:solidFill>
                  <a:schemeClr val="dk1"/>
                </a:solidFill>
                <a:effectLst/>
                <a:uFillTx/>
                <a:latin typeface="Arial"/>
                <a:ea typeface="Verdana"/>
              </a:rPr>
              <a:t>.</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Describe various types of </a:t>
            </a:r>
            <a:r>
              <a:rPr b="0" lang="en-US" sz="2600" strike="noStrike" u="none">
                <a:solidFill>
                  <a:schemeClr val="dk1">
                    <a:lumMod val="50000"/>
                    <a:lumOff val="50000"/>
                  </a:schemeClr>
                </a:solidFill>
                <a:effectLst/>
                <a:uFillTx/>
                <a:latin typeface="Arial"/>
                <a:ea typeface="Verdana"/>
              </a:rPr>
              <a:t>pen input</a:t>
            </a:r>
            <a:r>
              <a:rPr b="0" lang="en-US" sz="2600" strike="noStrike" u="none">
                <a:solidFill>
                  <a:schemeClr val="dk1"/>
                </a:solidFill>
                <a:effectLst/>
                <a:uFillTx/>
                <a:latin typeface="Arial"/>
                <a:ea typeface="Verdana"/>
              </a:rPr>
              <a:t>: stylus, digital pen, and graphics tablet.</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Describe various uses of </a:t>
            </a:r>
            <a:r>
              <a:rPr b="0" lang="en-US" sz="2600" strike="noStrike" u="none">
                <a:solidFill>
                  <a:schemeClr val="dk1">
                    <a:lumMod val="50000"/>
                    <a:lumOff val="50000"/>
                  </a:schemeClr>
                </a:solidFill>
                <a:effectLst/>
                <a:uFillTx/>
                <a:latin typeface="Arial"/>
                <a:ea typeface="Verdana"/>
              </a:rPr>
              <a:t>motion input</a:t>
            </a:r>
            <a:r>
              <a:rPr b="0" lang="en-US" sz="2600" strike="noStrike" u="none">
                <a:solidFill>
                  <a:schemeClr val="dk1"/>
                </a:solidFill>
                <a:effectLst/>
                <a:uFillTx/>
                <a:latin typeface="Arial"/>
                <a:ea typeface="Verdana"/>
              </a:rPr>
              <a:t>, </a:t>
            </a:r>
            <a:r>
              <a:rPr b="0" lang="en-US" sz="2600" strike="noStrike" u="none">
                <a:solidFill>
                  <a:schemeClr val="dk1">
                    <a:lumMod val="50000"/>
                    <a:lumOff val="50000"/>
                  </a:schemeClr>
                </a:solidFill>
                <a:effectLst/>
                <a:uFillTx/>
                <a:latin typeface="Arial"/>
                <a:ea typeface="Verdana"/>
              </a:rPr>
              <a:t>voice input</a:t>
            </a:r>
            <a:r>
              <a:rPr b="0" lang="en-US" sz="2600" strike="noStrike" u="none">
                <a:solidFill>
                  <a:schemeClr val="dk1"/>
                </a:solidFill>
                <a:effectLst/>
                <a:uFillTx/>
                <a:latin typeface="Arial"/>
                <a:ea typeface="Verdana"/>
              </a:rPr>
              <a:t>, </a:t>
            </a:r>
            <a:r>
              <a:rPr b="0" lang="en-US" sz="2600" strike="noStrike" u="none">
                <a:solidFill>
                  <a:schemeClr val="dk1">
                    <a:lumMod val="50000"/>
                    <a:lumOff val="50000"/>
                  </a:schemeClr>
                </a:solidFill>
                <a:effectLst/>
                <a:uFillTx/>
                <a:latin typeface="Arial"/>
                <a:ea typeface="Verdana"/>
              </a:rPr>
              <a:t>and video input</a:t>
            </a:r>
            <a:r>
              <a:rPr b="0" lang="en-US" sz="2600" strike="noStrike" u="none">
                <a:solidFill>
                  <a:schemeClr val="dk1"/>
                </a:solidFill>
                <a:effectLst/>
                <a:uFillTx/>
                <a:latin typeface="Arial"/>
                <a:ea typeface="Verdana"/>
              </a:rPr>
              <a:t>.</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9" name="Picture 2" descr="A photo shows an Iphone with the Siri app displayed on the screen."/>
          <p:cNvPicPr/>
          <p:nvPr/>
        </p:nvPicPr>
        <p:blipFill>
          <a:blip r:embed="rId1"/>
          <a:stretch/>
        </p:blipFill>
        <p:spPr>
          <a:xfrm>
            <a:off x="0" y="0"/>
            <a:ext cx="2666520" cy="4657320"/>
          </a:xfrm>
          <a:prstGeom prst="rect">
            <a:avLst/>
          </a:prstGeom>
          <a:noFill/>
          <a:ln w="0">
            <a:noFill/>
          </a:ln>
        </p:spPr>
      </p:pic>
      <p:sp>
        <p:nvSpPr>
          <p:cNvPr id="190" name="PlaceHolder 1"/>
          <p:cNvSpPr>
            <a:spLocks noGrp="1"/>
          </p:cNvSpPr>
          <p:nvPr>
            <p:ph/>
          </p:nvPr>
        </p:nvSpPr>
        <p:spPr>
          <a:xfrm>
            <a:off x="152280" y="4876920"/>
            <a:ext cx="8838720" cy="1592280"/>
          </a:xfrm>
          <a:prstGeom prst="rect">
            <a:avLst/>
          </a:prstGeom>
          <a:noFill/>
          <a:ln w="0">
            <a:noFill/>
          </a:ln>
        </p:spPr>
        <p:txBody>
          <a:bodyPr numCol="1" spcCol="0" lIns="91440" rIns="91440" tIns="45720" bIns="45720" anchor="t">
            <a:noAutofit/>
          </a:bodyPr>
          <a:p>
            <a:pPr indent="0">
              <a:lnSpc>
                <a:spcPct val="100000"/>
              </a:lnSpc>
              <a:spcBef>
                <a:spcPts val="439"/>
              </a:spcBef>
              <a:buNone/>
              <a:tabLst>
                <a:tab algn="l" pos="0"/>
              </a:tabLst>
            </a:pPr>
            <a:r>
              <a:rPr b="1" lang="en-US" sz="2200" strike="noStrike" u="none">
                <a:solidFill>
                  <a:schemeClr val="dk1"/>
                </a:solidFill>
                <a:effectLst/>
                <a:uFillTx/>
                <a:latin typeface="Arial"/>
                <a:ea typeface="Verdana"/>
              </a:rPr>
              <a:t>Figure 7-12 </a:t>
            </a:r>
            <a:r>
              <a:rPr b="0" lang="en-US" sz="2200" strike="noStrike" u="none">
                <a:solidFill>
                  <a:schemeClr val="dk1"/>
                </a:solidFill>
                <a:effectLst/>
                <a:uFillTx/>
                <a:latin typeface="Arial"/>
                <a:ea typeface="Verdana"/>
              </a:rPr>
              <a:t>With SIRI, you can speak instructions and commands to the smartphone and its apps. As shown here, the user asks Siri about the weather, to which SIRI replies by speaking a message and displaying the forecast.</a:t>
            </a:r>
            <a:endParaRPr b="0" lang="en-US" sz="2200" strike="noStrike" u="none">
              <a:solidFill>
                <a:schemeClr val="dk1"/>
              </a:solidFill>
              <a:effectLst/>
              <a:uFillTx/>
              <a:latin typeface="Arial"/>
            </a:endParaRPr>
          </a:p>
        </p:txBody>
      </p:sp>
      <p:sp>
        <p:nvSpPr>
          <p:cNvPr id="191" name="文字方塊 2"/>
          <p:cNvSpPr/>
          <p:nvPr/>
        </p:nvSpPr>
        <p:spPr>
          <a:xfrm>
            <a:off x="2666880" y="952560"/>
            <a:ext cx="6476760" cy="399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trike="noStrike" u="none">
                <a:solidFill>
                  <a:schemeClr val="dk1"/>
                </a:solidFill>
                <a:effectLst/>
                <a:uFillTx/>
                <a:latin typeface="Arial"/>
                <a:ea typeface="MS PGothic"/>
              </a:rPr>
              <a:t>SIRI: Speech Interpretation and Recognition Interface</a:t>
            </a:r>
            <a:endParaRPr b="0" lang="en-US"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Motion, Voice, and Video Input (4 of 8)</a:t>
            </a:r>
            <a:endParaRPr b="0" lang="en-US" sz="3600" strike="noStrike" u="none">
              <a:solidFill>
                <a:schemeClr val="dk1"/>
              </a:solidFill>
              <a:effectLst/>
              <a:uFillTx/>
              <a:latin typeface="Arial"/>
            </a:endParaRPr>
          </a:p>
        </p:txBody>
      </p:sp>
      <p:sp>
        <p:nvSpPr>
          <p:cNvPr id="193"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0720" indent="-450720">
              <a:lnSpc>
                <a:spcPct val="100000"/>
              </a:lnSpc>
              <a:spcBef>
                <a:spcPts val="519"/>
              </a:spcBef>
              <a:buClr>
                <a:srgbClr val="8a288f"/>
              </a:buClr>
              <a:buFont typeface="Arial"/>
              <a:buChar char="•"/>
            </a:pPr>
            <a:r>
              <a:rPr b="0" lang="en-US" sz="2600" strike="noStrike" u="none">
                <a:solidFill>
                  <a:schemeClr val="dk1">
                    <a:lumMod val="50000"/>
                    <a:lumOff val="50000"/>
                  </a:schemeClr>
                </a:solidFill>
                <a:effectLst/>
                <a:uFillTx/>
                <a:latin typeface="Arial"/>
                <a:ea typeface="Verdana"/>
              </a:rPr>
              <a:t>Audio input </a:t>
            </a:r>
            <a:r>
              <a:rPr b="0" lang="en-US" sz="2600" strike="noStrike" u="none">
                <a:solidFill>
                  <a:schemeClr val="dk1"/>
                </a:solidFill>
                <a:effectLst/>
                <a:uFillTx/>
                <a:latin typeface="Arial"/>
                <a:ea typeface="Verdana"/>
              </a:rPr>
              <a:t>is the process of entering any sound into the computer such as speech, music, and sound effects.</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pPr>
            <a:r>
              <a:rPr b="0" lang="en-US" sz="2600" strike="noStrike" u="none">
                <a:solidFill>
                  <a:schemeClr val="dk1">
                    <a:lumMod val="50000"/>
                    <a:lumOff val="50000"/>
                  </a:schemeClr>
                </a:solidFill>
                <a:effectLst/>
                <a:uFillTx/>
                <a:latin typeface="Arial"/>
                <a:ea typeface="Verdana"/>
              </a:rPr>
              <a:t>Music production software </a:t>
            </a:r>
            <a:r>
              <a:rPr b="0" lang="en-US" sz="2600" strike="noStrike" u="none">
                <a:solidFill>
                  <a:schemeClr val="dk1"/>
                </a:solidFill>
                <a:effectLst/>
                <a:uFillTx/>
                <a:latin typeface="Arial"/>
                <a:ea typeface="Verdana"/>
              </a:rPr>
              <a:t>allows users to record, compose, mix, and edit music and sounds.</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4" name="Picture 2" descr="A photo shows a sound engineer using a computer to mix music."/>
          <p:cNvPicPr/>
          <p:nvPr/>
        </p:nvPicPr>
        <p:blipFill>
          <a:blip r:embed="rId1"/>
          <a:stretch/>
        </p:blipFill>
        <p:spPr>
          <a:xfrm>
            <a:off x="2560320" y="10440"/>
            <a:ext cx="4023360" cy="5943240"/>
          </a:xfrm>
          <a:prstGeom prst="rect">
            <a:avLst/>
          </a:prstGeom>
          <a:noFill/>
          <a:ln w="0">
            <a:noFill/>
          </a:ln>
        </p:spPr>
      </p:pic>
      <p:sp>
        <p:nvSpPr>
          <p:cNvPr id="195" name="PlaceHolder 1"/>
          <p:cNvSpPr>
            <a:spLocks noGrp="1"/>
          </p:cNvSpPr>
          <p:nvPr>
            <p:ph/>
          </p:nvPr>
        </p:nvSpPr>
        <p:spPr>
          <a:xfrm>
            <a:off x="152280" y="5867280"/>
            <a:ext cx="8835480" cy="604440"/>
          </a:xfrm>
          <a:prstGeom prst="rect">
            <a:avLst/>
          </a:prstGeom>
          <a:noFill/>
          <a:ln w="0">
            <a:noFill/>
          </a:ln>
        </p:spPr>
        <p:txBody>
          <a:bodyPr numCol="1" spcCol="0" lIns="91440" rIns="91440" tIns="45720" bIns="45720" anchor="t">
            <a:noAutofit/>
          </a:bodyPr>
          <a:p>
            <a:pPr indent="0">
              <a:lnSpc>
                <a:spcPct val="100000"/>
              </a:lnSpc>
              <a:spcBef>
                <a:spcPts val="439"/>
              </a:spcBef>
              <a:buNone/>
              <a:tabLst>
                <a:tab algn="l" pos="0"/>
              </a:tabLst>
            </a:pPr>
            <a:r>
              <a:rPr b="1" lang="en-US" sz="2200" strike="noStrike" u="none">
                <a:solidFill>
                  <a:schemeClr val="dk1"/>
                </a:solidFill>
                <a:effectLst/>
                <a:uFillTx/>
                <a:latin typeface="Arial"/>
                <a:ea typeface="Verdana"/>
              </a:rPr>
              <a:t>Figure 7-13 </a:t>
            </a:r>
            <a:r>
              <a:rPr b="0" lang="en-US" sz="2200" strike="noStrike" u="none">
                <a:solidFill>
                  <a:schemeClr val="dk1"/>
                </a:solidFill>
                <a:effectLst/>
                <a:uFillTx/>
                <a:latin typeface="Arial"/>
                <a:ea typeface="Verdana"/>
              </a:rPr>
              <a:t>This sound engineer uses a computer to mix music.</a:t>
            </a:r>
            <a:endParaRPr b="0" lang="en-US" sz="22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519120" y="152280"/>
            <a:ext cx="8032320" cy="100368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Motion, Voice, and Video Input (6 of 8)</a:t>
            </a:r>
            <a:endParaRPr b="0" lang="en-US" sz="3600" strike="noStrike" u="none">
              <a:solidFill>
                <a:schemeClr val="dk1"/>
              </a:solidFill>
              <a:effectLst/>
              <a:uFillTx/>
              <a:latin typeface="Arial"/>
            </a:endParaRPr>
          </a:p>
        </p:txBody>
      </p:sp>
      <p:sp>
        <p:nvSpPr>
          <p:cNvPr id="197" name="PlaceHolder 2"/>
          <p:cNvSpPr>
            <a:spLocks noGrp="1"/>
          </p:cNvSpPr>
          <p:nvPr>
            <p:ph/>
          </p:nvPr>
        </p:nvSpPr>
        <p:spPr>
          <a:xfrm>
            <a:off x="380880" y="1371600"/>
            <a:ext cx="8381520" cy="144756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Video input is the process of capturing full-motion images and storing them on a computer or mobile device’s storage medium</a:t>
            </a:r>
            <a:endParaRPr b="0" lang="en-US" sz="2800" strike="noStrike" u="none">
              <a:solidFill>
                <a:schemeClr val="dk1"/>
              </a:solidFill>
              <a:effectLst/>
              <a:uFillTx/>
              <a:latin typeface="Arial"/>
            </a:endParaRPr>
          </a:p>
        </p:txBody>
      </p:sp>
      <p:pic>
        <p:nvPicPr>
          <p:cNvPr id="198" name="Picture 2" descr="A data flow diagram shows: Record video on a digital video (DV) camera, Transfer video to a computer or mobile device."/>
          <p:cNvPicPr/>
          <p:nvPr/>
        </p:nvPicPr>
        <p:blipFill>
          <a:blip r:embed="rId1"/>
          <a:stretch/>
        </p:blipFill>
        <p:spPr>
          <a:xfrm>
            <a:off x="173520" y="2819520"/>
            <a:ext cx="9039960" cy="4038120"/>
          </a:xfrm>
          <a:prstGeom prst="rect">
            <a:avLst/>
          </a:prstGeom>
          <a:noFill/>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Motion, Voice, and Video Input (7 of 8)</a:t>
            </a:r>
            <a:endParaRPr b="0" lang="en-US" sz="3600" strike="noStrike" u="none">
              <a:solidFill>
                <a:schemeClr val="dk1"/>
              </a:solidFill>
              <a:effectLst/>
              <a:uFillTx/>
              <a:latin typeface="Arial"/>
            </a:endParaRPr>
          </a:p>
        </p:txBody>
      </p:sp>
      <p:sp>
        <p:nvSpPr>
          <p:cNvPr id="200"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indent="0">
              <a:lnSpc>
                <a:spcPct val="100000"/>
              </a:lnSpc>
              <a:spcBef>
                <a:spcPts val="519"/>
              </a:spcBef>
              <a:buNone/>
              <a:tabLst>
                <a:tab algn="l" pos="0"/>
              </a:tabLst>
            </a:pPr>
            <a:r>
              <a:rPr b="0" lang="en-US" sz="2600" strike="noStrike" u="none">
                <a:solidFill>
                  <a:schemeClr val="dk1"/>
                </a:solidFill>
                <a:effectLst/>
                <a:uFillTx/>
                <a:latin typeface="Arial"/>
                <a:ea typeface="Verdana"/>
              </a:rPr>
              <a:t>A </a:t>
            </a:r>
            <a:r>
              <a:rPr b="1" lang="en-US" sz="2600" strike="noStrike" u="none">
                <a:solidFill>
                  <a:schemeClr val="dk1"/>
                </a:solidFill>
                <a:effectLst/>
                <a:uFillTx/>
                <a:latin typeface="Arial"/>
                <a:ea typeface="Verdana"/>
              </a:rPr>
              <a:t>webcam </a:t>
            </a:r>
            <a:r>
              <a:rPr b="0" lang="en-US" sz="2600" strike="noStrike" u="none">
                <a:solidFill>
                  <a:schemeClr val="dk1"/>
                </a:solidFill>
                <a:effectLst/>
                <a:uFillTx/>
                <a:latin typeface="Arial"/>
                <a:ea typeface="Verdana"/>
              </a:rPr>
              <a:t>is a type of Digital Video (DV) camera that enables a user to:</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Capture video and still images.</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Send email messages with video attachments.</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Broadcast live images or video over the Internet.</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Conduct videoconferences.</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Make </a:t>
            </a:r>
            <a:r>
              <a:rPr b="1" lang="en-US" sz="2600" strike="noStrike" u="none">
                <a:solidFill>
                  <a:schemeClr val="dk1"/>
                </a:solidFill>
                <a:effectLst/>
                <a:uFillTx/>
                <a:latin typeface="Arial"/>
                <a:ea typeface="Verdana"/>
              </a:rPr>
              <a:t>video calls.</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a typeface="Verdana"/>
            </a:endParaRPr>
          </a:p>
        </p:txBody>
      </p:sp>
      <p:sp>
        <p:nvSpPr>
          <p:cNvPr id="202" name="PlaceHolder 2"/>
          <p:cNvSpPr>
            <a:spLocks noGrp="1"/>
          </p:cNvSpPr>
          <p:nvPr>
            <p:ph type="ftr" idx="22"/>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r>
              <a:rPr b="0" lang="en-US" sz="2400" strike="noStrike" u="none">
                <a:solidFill>
                  <a:schemeClr val="dk1"/>
                </a:solidFill>
                <a:effectLst/>
                <a:uFillTx/>
                <a:latin typeface="Arial"/>
                <a:ea typeface="MS PGothic"/>
              </a:rPr>
              <a:t>© 2016 Cengage Learning®. May not be scanned, copied or duplicated, or posted to a publicly accessible website, in whole or in part.</a:t>
            </a:r>
            <a:endParaRPr b="0" lang="en-US" sz="2400" strike="noStrike" u="none">
              <a:solidFill>
                <a:srgbClr val="000000"/>
              </a:solidFill>
              <a:effectLst/>
              <a:uFillTx/>
              <a:latin typeface="Times New Roman"/>
            </a:endParaRPr>
          </a:p>
        </p:txBody>
      </p:sp>
      <p:sp>
        <p:nvSpPr>
          <p:cNvPr id="203"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204" name="PlaceHolder 4"/>
          <p:cNvSpPr>
            <a:spLocks noGrp="1"/>
          </p:cNvSpPr>
          <p:nvPr>
            <p:ph type="sldNum" idx="23"/>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fld id="{0654D1B0-B18B-403B-9A5F-CC4DAAA678F3}" type="slidenum">
              <a:rPr b="0" lang="en-US" sz="2400" strike="noStrike" u="none">
                <a:solidFill>
                  <a:schemeClr val="dk1"/>
                </a:solidFill>
                <a:effectLst/>
                <a:uFillTx/>
                <a:latin typeface="Arial"/>
                <a:ea typeface="MS PGothic"/>
              </a:rPr>
              <a:t>18</a:t>
            </a:fld>
            <a:endParaRPr b="0" lang="en-US" sz="2400" strike="noStrike" u="none">
              <a:solidFill>
                <a:srgbClr val="000000"/>
              </a:solidFill>
              <a:effectLst/>
              <a:uFillTx/>
              <a:latin typeface="Times New Roman"/>
            </a:endParaRPr>
          </a:p>
        </p:txBody>
      </p:sp>
      <p:pic>
        <p:nvPicPr>
          <p:cNvPr id="205" name="Picture 2" descr=""/>
          <p:cNvPicPr/>
          <p:nvPr/>
        </p:nvPicPr>
        <p:blipFill>
          <a:blip r:embed="rId1"/>
          <a:stretch/>
        </p:blipFill>
        <p:spPr>
          <a:xfrm>
            <a:off x="0" y="-16560"/>
            <a:ext cx="9124920" cy="4511880"/>
          </a:xfrm>
          <a:prstGeom prst="rect">
            <a:avLst/>
          </a:prstGeom>
          <a:noFill/>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a typeface="Verdana"/>
            </a:endParaRPr>
          </a:p>
        </p:txBody>
      </p:sp>
      <p:sp>
        <p:nvSpPr>
          <p:cNvPr id="207" name="PlaceHolder 2"/>
          <p:cNvSpPr>
            <a:spLocks noGrp="1"/>
          </p:cNvSpPr>
          <p:nvPr>
            <p:ph type="ftr" idx="24"/>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r>
              <a:rPr b="0" lang="en-US" sz="2400" strike="noStrike" u="none">
                <a:solidFill>
                  <a:schemeClr val="dk1"/>
                </a:solidFill>
                <a:effectLst/>
                <a:uFillTx/>
                <a:latin typeface="Arial"/>
                <a:ea typeface="MS PGothic"/>
              </a:rPr>
              <a:t>© 2016 Cengage Learning®. May not be scanned, copied or duplicated, or posted to a publicly accessible website, in whole or in part.</a:t>
            </a:r>
            <a:endParaRPr b="0" lang="en-US" sz="2400" strike="noStrike" u="none">
              <a:solidFill>
                <a:srgbClr val="000000"/>
              </a:solidFill>
              <a:effectLst/>
              <a:uFillTx/>
              <a:latin typeface="Times New Roman"/>
            </a:endParaRPr>
          </a:p>
        </p:txBody>
      </p:sp>
      <p:sp>
        <p:nvSpPr>
          <p:cNvPr id="208"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209" name="PlaceHolder 4"/>
          <p:cNvSpPr>
            <a:spLocks noGrp="1"/>
          </p:cNvSpPr>
          <p:nvPr>
            <p:ph type="sldNum" idx="25"/>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fld id="{6D36B308-7048-4961-83DF-86A5C2D8200E}" type="slidenum">
              <a:rPr b="0" lang="en-US" sz="2400" strike="noStrike" u="none">
                <a:solidFill>
                  <a:schemeClr val="dk1"/>
                </a:solidFill>
                <a:effectLst/>
                <a:uFillTx/>
                <a:latin typeface="Arial"/>
                <a:ea typeface="MS PGothic"/>
              </a:rPr>
              <a:t>&lt;number&gt;</a:t>
            </a:fld>
            <a:endParaRPr b="0" lang="en-US" sz="2400" strike="noStrike" u="none">
              <a:solidFill>
                <a:srgbClr val="000000"/>
              </a:solidFill>
              <a:effectLst/>
              <a:uFillTx/>
              <a:latin typeface="Times New Roman"/>
            </a:endParaRPr>
          </a:p>
        </p:txBody>
      </p:sp>
      <p:pic>
        <p:nvPicPr>
          <p:cNvPr id="210" name="Picture 2" descr=""/>
          <p:cNvPicPr/>
          <p:nvPr/>
        </p:nvPicPr>
        <p:blipFill>
          <a:blip r:embed="rId1"/>
          <a:stretch/>
        </p:blipFill>
        <p:spPr>
          <a:xfrm>
            <a:off x="0" y="0"/>
            <a:ext cx="9180360" cy="5562360"/>
          </a:xfrm>
          <a:prstGeom prst="rect">
            <a:avLst/>
          </a:prstGeom>
          <a:noFill/>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p:nvPr>
        </p:nvSpPr>
        <p:spPr>
          <a:xfrm>
            <a:off x="457200" y="0"/>
            <a:ext cx="8381520" cy="99036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a:t>
            </a:r>
            <a:r>
              <a:rPr b="1" lang="en-US" sz="2600" strike="noStrike" u="none">
                <a:solidFill>
                  <a:schemeClr val="dk1"/>
                </a:solidFill>
                <a:effectLst/>
                <a:uFillTx/>
                <a:latin typeface="Arial"/>
                <a:ea typeface="Verdana"/>
              </a:rPr>
              <a:t>videoconference</a:t>
            </a:r>
            <a:r>
              <a:rPr b="0" lang="en-US" sz="2600" strike="noStrike" u="none">
                <a:solidFill>
                  <a:schemeClr val="dk1"/>
                </a:solidFill>
                <a:effectLst/>
                <a:uFillTx/>
                <a:latin typeface="Arial"/>
                <a:ea typeface="Verdana"/>
              </a:rPr>
              <a:t> is a meeting between two or more geographically separated people</a:t>
            </a:r>
            <a:endParaRPr b="0" lang="en-US" sz="2600" strike="noStrike" u="none">
              <a:solidFill>
                <a:schemeClr val="dk1"/>
              </a:solidFill>
              <a:effectLst/>
              <a:uFillTx/>
              <a:latin typeface="Arial"/>
            </a:endParaRPr>
          </a:p>
        </p:txBody>
      </p:sp>
      <p:pic>
        <p:nvPicPr>
          <p:cNvPr id="212" name="Picture 2" descr="A photo shows a group of people engaged in a video conference in a room.&#10;"/>
          <p:cNvPicPr/>
          <p:nvPr/>
        </p:nvPicPr>
        <p:blipFill>
          <a:blip r:embed="rId1"/>
          <a:stretch/>
        </p:blipFill>
        <p:spPr>
          <a:xfrm>
            <a:off x="288720" y="838080"/>
            <a:ext cx="7105320" cy="4800240"/>
          </a:xfrm>
          <a:prstGeom prst="rect">
            <a:avLst/>
          </a:prstGeom>
          <a:noFill/>
          <a:ln w="0">
            <a:noFill/>
          </a:ln>
        </p:spPr>
      </p:pic>
      <p:sp>
        <p:nvSpPr>
          <p:cNvPr id="213" name="PlaceHolder 2"/>
          <p:cNvSpPr>
            <a:spLocks noGrp="1"/>
          </p:cNvSpPr>
          <p:nvPr>
            <p:ph/>
          </p:nvPr>
        </p:nvSpPr>
        <p:spPr>
          <a:xfrm>
            <a:off x="609480" y="5562720"/>
            <a:ext cx="8457840" cy="914040"/>
          </a:xfrm>
          <a:prstGeom prst="rect">
            <a:avLst/>
          </a:prstGeom>
          <a:noFill/>
          <a:ln w="0">
            <a:noFill/>
          </a:ln>
        </p:spPr>
        <p:txBody>
          <a:bodyPr numCol="1" spcCol="0" lIns="91440" rIns="91440" tIns="45720" bIns="45720" anchor="t">
            <a:noAutofit/>
          </a:bodyPr>
          <a:p>
            <a:pPr indent="0">
              <a:lnSpc>
                <a:spcPct val="100000"/>
              </a:lnSpc>
              <a:spcBef>
                <a:spcPts val="439"/>
              </a:spcBef>
              <a:buNone/>
              <a:tabLst>
                <a:tab algn="l" pos="0"/>
              </a:tabLst>
            </a:pPr>
            <a:r>
              <a:rPr b="1" lang="en-US" sz="2200" strike="noStrike" u="none">
                <a:solidFill>
                  <a:schemeClr val="dk1"/>
                </a:solidFill>
                <a:effectLst/>
                <a:uFillTx/>
                <a:latin typeface="Arial"/>
                <a:ea typeface="Verdana"/>
              </a:rPr>
              <a:t>Figure 7-14 </a:t>
            </a:r>
            <a:r>
              <a:rPr b="0" lang="en-US" sz="2200" strike="noStrike" u="none">
                <a:solidFill>
                  <a:schemeClr val="dk1"/>
                </a:solidFill>
                <a:effectLst/>
                <a:uFillTx/>
                <a:latin typeface="Arial"/>
                <a:ea typeface="Verdana"/>
              </a:rPr>
              <a:t>To save on travel expenses, many large businesses use videoconferencing.</a:t>
            </a:r>
            <a:endParaRPr b="0" lang="en-US" sz="22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a typeface="Verdana"/>
            </a:endParaRPr>
          </a:p>
        </p:txBody>
      </p:sp>
      <p:sp>
        <p:nvSpPr>
          <p:cNvPr id="215" name="PlaceHolder 2"/>
          <p:cNvSpPr>
            <a:spLocks noGrp="1"/>
          </p:cNvSpPr>
          <p:nvPr>
            <p:ph type="ftr" idx="26"/>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r>
              <a:rPr b="0" lang="en-US" sz="2400" strike="noStrike" u="none">
                <a:solidFill>
                  <a:schemeClr val="dk1"/>
                </a:solidFill>
                <a:effectLst/>
                <a:uFillTx/>
                <a:latin typeface="Arial"/>
                <a:ea typeface="MS PGothic"/>
              </a:rPr>
              <a:t>© 2016 Cengage Learning®. May not be scanned, copied or duplicated, or posted to a publicly accessible website, in whole or in part.</a:t>
            </a:r>
            <a:endParaRPr b="0" lang="en-US" sz="2400" strike="noStrike" u="none">
              <a:solidFill>
                <a:srgbClr val="000000"/>
              </a:solidFill>
              <a:effectLst/>
              <a:uFillTx/>
              <a:latin typeface="Times New Roman"/>
            </a:endParaRPr>
          </a:p>
        </p:txBody>
      </p:sp>
      <p:sp>
        <p:nvSpPr>
          <p:cNvPr id="216"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217" name="PlaceHolder 4"/>
          <p:cNvSpPr>
            <a:spLocks noGrp="1"/>
          </p:cNvSpPr>
          <p:nvPr>
            <p:ph type="sldNum" idx="27"/>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fld id="{EB7CAE53-DEA3-4BB7-8038-584FBA0511EF}" type="slidenum">
              <a:rPr b="0" lang="en-US" sz="2400" strike="noStrike" u="none">
                <a:solidFill>
                  <a:schemeClr val="dk1"/>
                </a:solidFill>
                <a:effectLst/>
                <a:uFillTx/>
                <a:latin typeface="Arial"/>
                <a:ea typeface="MS PGothic"/>
              </a:rPr>
              <a:t>&lt;number&gt;</a:t>
            </a:fld>
            <a:endParaRPr b="0" lang="en-US" sz="2400" strike="noStrike" u="none">
              <a:solidFill>
                <a:srgbClr val="000000"/>
              </a:solidFill>
              <a:effectLst/>
              <a:uFillTx/>
              <a:latin typeface="Times New Roman"/>
            </a:endParaRPr>
          </a:p>
        </p:txBody>
      </p:sp>
      <p:pic>
        <p:nvPicPr>
          <p:cNvPr id="218" name="Picture 2" descr=""/>
          <p:cNvPicPr/>
          <p:nvPr/>
        </p:nvPicPr>
        <p:blipFill>
          <a:blip r:embed="rId1"/>
          <a:stretch/>
        </p:blipFill>
        <p:spPr>
          <a:xfrm>
            <a:off x="0" y="0"/>
            <a:ext cx="9078840" cy="6857640"/>
          </a:xfrm>
          <a:prstGeom prst="rect">
            <a:avLst/>
          </a:prstGeom>
          <a:noFill/>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a typeface="Verdana"/>
            </a:endParaRPr>
          </a:p>
        </p:txBody>
      </p:sp>
      <p:sp>
        <p:nvSpPr>
          <p:cNvPr id="220" name="PlaceHolder 2"/>
          <p:cNvSpPr>
            <a:spLocks noGrp="1"/>
          </p:cNvSpPr>
          <p:nvPr>
            <p:ph type="ftr" idx="28"/>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r>
              <a:rPr b="0" lang="en-US" sz="2400" strike="noStrike" u="none">
                <a:solidFill>
                  <a:schemeClr val="dk1"/>
                </a:solidFill>
                <a:effectLst/>
                <a:uFillTx/>
                <a:latin typeface="Arial"/>
                <a:ea typeface="MS PGothic"/>
              </a:rPr>
              <a:t>© 2016 Cengage Learning®. May not be scanned, copied or duplicated, or posted to a publicly accessible website, in whole or in part.</a:t>
            </a:r>
            <a:endParaRPr b="0" lang="en-US" sz="2400" strike="noStrike" u="none">
              <a:solidFill>
                <a:srgbClr val="000000"/>
              </a:solidFill>
              <a:effectLst/>
              <a:uFillTx/>
              <a:latin typeface="Times New Roman"/>
            </a:endParaRPr>
          </a:p>
        </p:txBody>
      </p:sp>
      <p:sp>
        <p:nvSpPr>
          <p:cNvPr id="221"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222" name="PlaceHolder 4"/>
          <p:cNvSpPr>
            <a:spLocks noGrp="1"/>
          </p:cNvSpPr>
          <p:nvPr>
            <p:ph type="sldNum" idx="29"/>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fld id="{F7D23CB3-EE48-46CE-9BEF-F95B661BA890}" type="slidenum">
              <a:rPr b="0" lang="en-US" sz="2400" strike="noStrike" u="none">
                <a:solidFill>
                  <a:schemeClr val="dk1"/>
                </a:solidFill>
                <a:effectLst/>
                <a:uFillTx/>
                <a:latin typeface="Arial"/>
                <a:ea typeface="MS PGothic"/>
              </a:rPr>
              <a:t>&lt;number&gt;</a:t>
            </a:fld>
            <a:endParaRPr b="0" lang="en-US" sz="2400" strike="noStrike" u="none">
              <a:solidFill>
                <a:srgbClr val="000000"/>
              </a:solidFill>
              <a:effectLst/>
              <a:uFillTx/>
              <a:latin typeface="Times New Roman"/>
            </a:endParaRPr>
          </a:p>
        </p:txBody>
      </p:sp>
      <p:pic>
        <p:nvPicPr>
          <p:cNvPr id="223" name="圖片 6" descr=""/>
          <p:cNvPicPr/>
          <p:nvPr/>
        </p:nvPicPr>
        <p:blipFill>
          <a:blip r:embed="rId1"/>
          <a:stretch/>
        </p:blipFill>
        <p:spPr>
          <a:xfrm>
            <a:off x="2880" y="1195560"/>
            <a:ext cx="9138240" cy="492372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Objectives Overview (2 of 2)</a:t>
            </a:r>
            <a:endParaRPr b="0" lang="en-US" sz="3600" strike="noStrike" u="none">
              <a:solidFill>
                <a:schemeClr val="dk1"/>
              </a:solidFill>
              <a:effectLst/>
              <a:uFillTx/>
              <a:latin typeface="Arial"/>
            </a:endParaRPr>
          </a:p>
        </p:txBody>
      </p:sp>
      <p:sp>
        <p:nvSpPr>
          <p:cNvPr id="95"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Differentiate among various </a:t>
            </a:r>
            <a:r>
              <a:rPr b="0" lang="en-US" sz="2600" strike="noStrike" u="none">
                <a:solidFill>
                  <a:schemeClr val="dk1">
                    <a:lumMod val="50000"/>
                    <a:lumOff val="50000"/>
                  </a:schemeClr>
                </a:solidFill>
                <a:effectLst/>
                <a:uFillTx/>
                <a:latin typeface="Arial"/>
                <a:ea typeface="Verdana"/>
              </a:rPr>
              <a:t>scanners</a:t>
            </a:r>
            <a:r>
              <a:rPr b="0" lang="en-US" sz="2600" strike="noStrike" u="none">
                <a:solidFill>
                  <a:schemeClr val="dk1"/>
                </a:solidFill>
                <a:effectLst/>
                <a:uFillTx/>
                <a:latin typeface="Arial"/>
                <a:ea typeface="Verdana"/>
              </a:rPr>
              <a:t> and </a:t>
            </a:r>
            <a:r>
              <a:rPr b="0" lang="en-US" sz="2600" strike="noStrike" u="none">
                <a:solidFill>
                  <a:schemeClr val="dk1">
                    <a:lumMod val="50000"/>
                    <a:lumOff val="50000"/>
                  </a:schemeClr>
                </a:solidFill>
                <a:effectLst/>
                <a:uFillTx/>
                <a:latin typeface="Arial"/>
                <a:ea typeface="Verdana"/>
              </a:rPr>
              <a:t>reading devices</a:t>
            </a:r>
            <a:r>
              <a:rPr b="0" lang="en-US" sz="2600" strike="noStrike" u="none">
                <a:solidFill>
                  <a:schemeClr val="dk1"/>
                </a:solidFill>
                <a:effectLst/>
                <a:uFillTx/>
                <a:latin typeface="Arial"/>
                <a:ea typeface="Verdana"/>
              </a:rPr>
              <a:t>.</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Explain the characteristics of various </a:t>
            </a:r>
            <a:r>
              <a:rPr b="0" lang="en-US" sz="2600" strike="noStrike" u="none">
                <a:solidFill>
                  <a:schemeClr val="dk1">
                    <a:lumMod val="50000"/>
                    <a:lumOff val="50000"/>
                  </a:schemeClr>
                </a:solidFill>
                <a:effectLst/>
                <a:uFillTx/>
                <a:latin typeface="Arial"/>
                <a:ea typeface="Verdana"/>
              </a:rPr>
              <a:t>displays</a:t>
            </a:r>
            <a:r>
              <a:rPr b="0" lang="en-US" sz="2600" strike="noStrike" u="none">
                <a:solidFill>
                  <a:schemeClr val="dk1"/>
                </a:solidFill>
                <a:effectLst/>
                <a:uFillTx/>
                <a:latin typeface="Arial"/>
                <a:ea typeface="Verdana"/>
              </a:rPr>
              <a:t>.</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Summarize the various types of </a:t>
            </a:r>
            <a:r>
              <a:rPr b="0" lang="en-US" sz="2600" strike="noStrike" u="none">
                <a:solidFill>
                  <a:schemeClr val="dk1">
                    <a:lumMod val="50000"/>
                    <a:lumOff val="50000"/>
                  </a:schemeClr>
                </a:solidFill>
                <a:effectLst/>
                <a:uFillTx/>
                <a:latin typeface="Arial"/>
                <a:ea typeface="Verdana"/>
              </a:rPr>
              <a:t>printers</a:t>
            </a:r>
            <a:r>
              <a:rPr b="0" lang="en-US" sz="2600" strike="noStrike" u="none">
                <a:solidFill>
                  <a:schemeClr val="dk1"/>
                </a:solidFill>
                <a:effectLst/>
                <a:uFillTx/>
                <a:latin typeface="Arial"/>
                <a:ea typeface="Verdana"/>
              </a:rPr>
              <a:t>.</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Identify the purpose and features of </a:t>
            </a:r>
            <a:r>
              <a:rPr b="0" lang="en-US" sz="2600" strike="noStrike" u="none">
                <a:solidFill>
                  <a:schemeClr val="dk1">
                    <a:lumMod val="50000"/>
                    <a:lumOff val="50000"/>
                  </a:schemeClr>
                </a:solidFill>
                <a:effectLst/>
                <a:uFillTx/>
                <a:latin typeface="Arial"/>
                <a:ea typeface="Verdana"/>
              </a:rPr>
              <a:t>speakers</a:t>
            </a:r>
            <a:r>
              <a:rPr b="0" lang="en-US" sz="2600" strike="noStrike" u="none">
                <a:solidFill>
                  <a:schemeClr val="dk1"/>
                </a:solidFill>
                <a:effectLst/>
                <a:uFillTx/>
                <a:latin typeface="Arial"/>
                <a:ea typeface="Verdana"/>
              </a:rPr>
              <a:t>, </a:t>
            </a:r>
            <a:r>
              <a:rPr b="0" lang="en-US" sz="2600" strike="noStrike" u="none">
                <a:solidFill>
                  <a:schemeClr val="dk1">
                    <a:lumMod val="50000"/>
                    <a:lumOff val="50000"/>
                  </a:schemeClr>
                </a:solidFill>
                <a:effectLst/>
                <a:uFillTx/>
                <a:latin typeface="Arial"/>
                <a:ea typeface="Verdana"/>
              </a:rPr>
              <a:t>headphones</a:t>
            </a:r>
            <a:r>
              <a:rPr b="0" lang="en-US" sz="2600" strike="noStrike" u="none">
                <a:solidFill>
                  <a:schemeClr val="dk1"/>
                </a:solidFill>
                <a:effectLst/>
                <a:uFillTx/>
                <a:latin typeface="Arial"/>
                <a:ea typeface="Verdana"/>
              </a:rPr>
              <a:t> and </a:t>
            </a:r>
            <a:r>
              <a:rPr b="0" lang="en-US" sz="2600" strike="noStrike" u="none">
                <a:solidFill>
                  <a:schemeClr val="dk1">
                    <a:lumMod val="50000"/>
                    <a:lumOff val="50000"/>
                  </a:schemeClr>
                </a:solidFill>
                <a:effectLst/>
                <a:uFillTx/>
                <a:latin typeface="Arial"/>
                <a:ea typeface="Verdana"/>
              </a:rPr>
              <a:t>earbuds</a:t>
            </a:r>
            <a:r>
              <a:rPr b="0" lang="en-US" sz="2600" strike="noStrike" u="none">
                <a:solidFill>
                  <a:schemeClr val="dk1"/>
                </a:solidFill>
                <a:effectLst/>
                <a:uFillTx/>
                <a:latin typeface="Arial"/>
                <a:ea typeface="Verdana"/>
              </a:rPr>
              <a:t>, </a:t>
            </a:r>
            <a:r>
              <a:rPr b="0" lang="en-US" sz="2600" strike="noStrike" u="none">
                <a:solidFill>
                  <a:schemeClr val="dk1">
                    <a:lumMod val="50000"/>
                    <a:lumOff val="50000"/>
                  </a:schemeClr>
                </a:solidFill>
                <a:effectLst/>
                <a:uFillTx/>
                <a:latin typeface="Arial"/>
                <a:ea typeface="Verdana"/>
              </a:rPr>
              <a:t>data projectors</a:t>
            </a:r>
            <a:r>
              <a:rPr b="0" lang="en-US" sz="2600" strike="noStrike" u="none">
                <a:solidFill>
                  <a:schemeClr val="dk1"/>
                </a:solidFill>
                <a:effectLst/>
                <a:uFillTx/>
                <a:latin typeface="Arial"/>
                <a:ea typeface="Verdana"/>
              </a:rPr>
              <a:t>, </a:t>
            </a:r>
            <a:r>
              <a:rPr b="0" lang="en-US" sz="2600" strike="noStrike" u="none">
                <a:solidFill>
                  <a:schemeClr val="dk1">
                    <a:lumMod val="50000"/>
                    <a:lumOff val="50000"/>
                  </a:schemeClr>
                </a:solidFill>
                <a:effectLst/>
                <a:uFillTx/>
                <a:latin typeface="Arial"/>
                <a:ea typeface="Verdana"/>
              </a:rPr>
              <a:t>interactive whiteboards</a:t>
            </a:r>
            <a:r>
              <a:rPr b="0" lang="en-US" sz="2600" strike="noStrike" u="none">
                <a:solidFill>
                  <a:schemeClr val="dk1"/>
                </a:solidFill>
                <a:effectLst/>
                <a:uFillTx/>
                <a:latin typeface="Arial"/>
                <a:ea typeface="Verdana"/>
              </a:rPr>
              <a:t>, and </a:t>
            </a:r>
            <a:r>
              <a:rPr b="0" lang="en-US" sz="2600" strike="noStrike" u="none">
                <a:solidFill>
                  <a:schemeClr val="dk1">
                    <a:lumMod val="50000"/>
                    <a:lumOff val="50000"/>
                  </a:schemeClr>
                </a:solidFill>
                <a:effectLst/>
                <a:uFillTx/>
                <a:latin typeface="Arial"/>
                <a:ea typeface="Verdana"/>
              </a:rPr>
              <a:t>force-feedback game controllers </a:t>
            </a:r>
            <a:r>
              <a:rPr b="0" lang="en-US" sz="2600" strike="noStrike" u="none">
                <a:solidFill>
                  <a:schemeClr val="dk1"/>
                </a:solidFill>
                <a:effectLst/>
                <a:uFillTx/>
                <a:latin typeface="Arial"/>
                <a:ea typeface="Verdana"/>
              </a:rPr>
              <a:t>and </a:t>
            </a:r>
            <a:r>
              <a:rPr b="0" lang="en-US" sz="2600" strike="noStrike" u="none">
                <a:solidFill>
                  <a:schemeClr val="dk1">
                    <a:lumMod val="50000"/>
                    <a:lumOff val="50000"/>
                  </a:schemeClr>
                </a:solidFill>
                <a:effectLst/>
                <a:uFillTx/>
                <a:latin typeface="Arial"/>
                <a:ea typeface="Verdana"/>
              </a:rPr>
              <a:t>tactile output</a:t>
            </a:r>
            <a:r>
              <a:rPr b="0" lang="en-US" sz="2600" strike="noStrike" u="none">
                <a:solidFill>
                  <a:schemeClr val="dk1"/>
                </a:solidFill>
                <a:effectLst/>
                <a:uFillTx/>
                <a:latin typeface="Arial"/>
                <a:ea typeface="Verdana"/>
              </a:rPr>
              <a:t>.</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Identify various </a:t>
            </a:r>
            <a:r>
              <a:rPr b="0" lang="en-US" sz="2600" strike="noStrike" u="none">
                <a:solidFill>
                  <a:schemeClr val="dk1">
                    <a:lumMod val="50000"/>
                    <a:lumOff val="50000"/>
                  </a:schemeClr>
                </a:solidFill>
                <a:effectLst/>
                <a:uFillTx/>
                <a:latin typeface="Arial"/>
                <a:ea typeface="Verdana"/>
              </a:rPr>
              <a:t>assistive technology</a:t>
            </a:r>
            <a:r>
              <a:rPr b="0" lang="en-US" sz="2600" strike="noStrike" u="none">
                <a:solidFill>
                  <a:schemeClr val="dk1"/>
                </a:solidFill>
                <a:effectLst/>
                <a:uFillTx/>
                <a:latin typeface="Arial"/>
                <a:ea typeface="Verdana"/>
              </a:rPr>
              <a:t> input and output methods.</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Scanners and Reading Devices (1 of 10)</a:t>
            </a:r>
            <a:endParaRPr b="0" lang="en-US" sz="3600" strike="noStrike" u="none">
              <a:solidFill>
                <a:schemeClr val="dk1"/>
              </a:solidFill>
              <a:effectLst/>
              <a:uFillTx/>
              <a:latin typeface="Arial"/>
            </a:endParaRPr>
          </a:p>
        </p:txBody>
      </p:sp>
      <p:sp>
        <p:nvSpPr>
          <p:cNvPr id="225"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a:t>
            </a:r>
            <a:r>
              <a:rPr b="1" lang="en-US" sz="2600" strike="noStrike" u="none">
                <a:solidFill>
                  <a:schemeClr val="dk1"/>
                </a:solidFill>
                <a:effectLst/>
                <a:uFillTx/>
                <a:latin typeface="Arial"/>
                <a:ea typeface="Verdana"/>
              </a:rPr>
              <a:t>scanner</a:t>
            </a:r>
            <a:r>
              <a:rPr b="0" lang="en-US" sz="2600" strike="noStrike" u="none">
                <a:solidFill>
                  <a:schemeClr val="dk1"/>
                </a:solidFill>
                <a:effectLst/>
                <a:uFillTx/>
                <a:latin typeface="Arial"/>
                <a:ea typeface="Verdana"/>
              </a:rPr>
              <a:t> is a light-sensing input device that reads printed text and graphics and then translates the results into a form the computer can process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 flatbed scanner works in a manner similar to a copy machine except it creates a file of the document in memory instead of a paper copy</a:t>
            </a:r>
            <a:endParaRPr b="0" lang="en-US" sz="2400" strike="noStrike" u="none">
              <a:solidFill>
                <a:schemeClr val="dk1"/>
              </a:solidFill>
              <a:effectLst/>
              <a:uFillTx/>
              <a:latin typeface="Arial"/>
            </a:endParaRPr>
          </a:p>
        </p:txBody>
      </p:sp>
      <p:pic>
        <p:nvPicPr>
          <p:cNvPr id="226" name="Picture 2" descr="Computer: Scanner"/>
          <p:cNvPicPr/>
          <p:nvPr/>
        </p:nvPicPr>
        <p:blipFill>
          <a:blip r:embed="rId1"/>
          <a:stretch/>
        </p:blipFill>
        <p:spPr>
          <a:xfrm>
            <a:off x="2743200" y="3734280"/>
            <a:ext cx="3657240" cy="2450160"/>
          </a:xfrm>
          <a:prstGeom prst="rect">
            <a:avLst/>
          </a:prstGeom>
          <a:noFill/>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7" name="Picture 2" descr="&quot;An illustration shows the steps involved in the working mechanism of a flatbed scanner. They are as follows: &#10;Step 1: Place the document to be scanned face down on the glass window. Using buttons on the scanner or the scanner program, start the scanning process. &#10;Step 2: The scanner converts the document content to digital information, which is transmitted through the cable to the computer’s memory and saved on the computer’s hard drive.&#10; Step 3: Once in the computer, users can display the image, print it, send it in an email message, include it in a document, or post it on a webpage or photo community. &#10;The illustration is accompanied by a photo of a scanner connected to a laptop.  &quot;&#10;"/>
          <p:cNvPicPr/>
          <p:nvPr/>
        </p:nvPicPr>
        <p:blipFill>
          <a:blip r:embed="rId1"/>
          <a:stretch/>
        </p:blipFill>
        <p:spPr>
          <a:xfrm>
            <a:off x="0" y="862560"/>
            <a:ext cx="9143640" cy="4067280"/>
          </a:xfrm>
          <a:prstGeom prst="rect">
            <a:avLst/>
          </a:prstGeom>
          <a:noFill/>
          <a:ln w="0">
            <a:noFill/>
          </a:ln>
        </p:spPr>
      </p:pic>
      <p:sp>
        <p:nvSpPr>
          <p:cNvPr id="228" name="PlaceHolder 1"/>
          <p:cNvSpPr>
            <a:spLocks noGrp="1"/>
          </p:cNvSpPr>
          <p:nvPr>
            <p:ph/>
          </p:nvPr>
        </p:nvSpPr>
        <p:spPr>
          <a:xfrm>
            <a:off x="380880" y="5326920"/>
            <a:ext cx="8534160" cy="692280"/>
          </a:xfrm>
          <a:prstGeom prst="rect">
            <a:avLst/>
          </a:prstGeom>
          <a:noFill/>
          <a:ln w="0">
            <a:noFill/>
          </a:ln>
        </p:spPr>
        <p:txBody>
          <a:bodyPr numCol="1" spcCol="0" lIns="91440" rIns="91440" tIns="45720" bIns="45720" anchor="t">
            <a:noAutofit/>
          </a:bodyPr>
          <a:p>
            <a:pPr indent="0">
              <a:lnSpc>
                <a:spcPct val="100000"/>
              </a:lnSpc>
              <a:spcBef>
                <a:spcPts val="439"/>
              </a:spcBef>
              <a:buNone/>
              <a:tabLst>
                <a:tab algn="l" pos="0"/>
              </a:tabLst>
            </a:pPr>
            <a:r>
              <a:rPr b="1" lang="en-US" sz="2200" strike="noStrike" u="none">
                <a:solidFill>
                  <a:schemeClr val="dk1"/>
                </a:solidFill>
                <a:effectLst/>
                <a:uFillTx/>
                <a:latin typeface="Arial"/>
                <a:ea typeface="Verdana"/>
              </a:rPr>
              <a:t>Figure 7-16 </a:t>
            </a:r>
            <a:r>
              <a:rPr b="0" lang="en-US" sz="2200" strike="noStrike" u="none">
                <a:solidFill>
                  <a:schemeClr val="dk1"/>
                </a:solidFill>
                <a:effectLst/>
                <a:uFillTx/>
                <a:latin typeface="Arial"/>
                <a:ea typeface="Verdana"/>
              </a:rPr>
              <a:t>This figure shows how a flatbed scanner works.</a:t>
            </a:r>
            <a:endParaRPr b="0" lang="en-US" sz="22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Scanners and Reading Devices (3 of 10)</a:t>
            </a:r>
            <a:endParaRPr b="0" lang="en-US" sz="3600" strike="noStrike" u="none">
              <a:solidFill>
                <a:schemeClr val="dk1"/>
              </a:solidFill>
              <a:effectLst/>
              <a:uFillTx/>
              <a:latin typeface="Arial"/>
            </a:endParaRPr>
          </a:p>
        </p:txBody>
      </p:sp>
      <p:sp>
        <p:nvSpPr>
          <p:cNvPr id="230"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An optical reader is a device that uses a light source to read characters, marks, and codes and then converts them into digital data that a computer can process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Optical Character Recognition (OCR)</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Optical Mark Recognition (OMR)</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e.g. scantron</a:t>
            </a:r>
            <a:endParaRPr b="0" lang="en-US" sz="2400" strike="noStrike" u="none">
              <a:solidFill>
                <a:schemeClr val="dk1"/>
              </a:solidFill>
              <a:effectLst/>
              <a:uFillTx/>
              <a:latin typeface="Arial"/>
            </a:endParaRPr>
          </a:p>
        </p:txBody>
      </p:sp>
      <p:pic>
        <p:nvPicPr>
          <p:cNvPr id="231" name="圖片 3" descr=""/>
          <p:cNvPicPr/>
          <p:nvPr/>
        </p:nvPicPr>
        <p:blipFill>
          <a:blip r:embed="rId1"/>
          <a:stretch/>
        </p:blipFill>
        <p:spPr>
          <a:xfrm>
            <a:off x="2273760" y="3682440"/>
            <a:ext cx="5871960" cy="2382840"/>
          </a:xfrm>
          <a:prstGeom prst="rect">
            <a:avLst/>
          </a:prstGeom>
          <a:noFill/>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a typeface="Verdana"/>
            </a:endParaRPr>
          </a:p>
        </p:txBody>
      </p:sp>
      <p:sp>
        <p:nvSpPr>
          <p:cNvPr id="233" name="PlaceHolder 2"/>
          <p:cNvSpPr>
            <a:spLocks noGrp="1"/>
          </p:cNvSpPr>
          <p:nvPr>
            <p:ph type="ftr" idx="30"/>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r>
              <a:rPr b="0" lang="en-US" sz="2400" strike="noStrike" u="none">
                <a:solidFill>
                  <a:schemeClr val="dk1"/>
                </a:solidFill>
                <a:effectLst/>
                <a:uFillTx/>
                <a:latin typeface="Arial"/>
                <a:ea typeface="MS PGothic"/>
              </a:rPr>
              <a:t>© 2016 Cengage Learning®. May not be scanned, copied or duplicated, or posted to a publicly accessible website, in whole or in part.</a:t>
            </a:r>
            <a:endParaRPr b="0" lang="en-US" sz="2400" strike="noStrike" u="none">
              <a:solidFill>
                <a:srgbClr val="000000"/>
              </a:solidFill>
              <a:effectLst/>
              <a:uFillTx/>
              <a:latin typeface="Times New Roman"/>
            </a:endParaRPr>
          </a:p>
        </p:txBody>
      </p:sp>
      <p:sp>
        <p:nvSpPr>
          <p:cNvPr id="234"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235" name="PlaceHolder 4"/>
          <p:cNvSpPr>
            <a:spLocks noGrp="1"/>
          </p:cNvSpPr>
          <p:nvPr>
            <p:ph type="sldNum" idx="31"/>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fld id="{5ACFE4B9-45F8-499F-8672-089BDFD6D71A}" type="slidenum">
              <a:rPr b="0" lang="en-US" sz="2400" strike="noStrike" u="none">
                <a:solidFill>
                  <a:schemeClr val="dk1"/>
                </a:solidFill>
                <a:effectLst/>
                <a:uFillTx/>
                <a:latin typeface="Arial"/>
                <a:ea typeface="MS PGothic"/>
              </a:rPr>
              <a:t>&lt;number&gt;</a:t>
            </a:fld>
            <a:endParaRPr b="0" lang="en-US" sz="2400" strike="noStrike" u="none">
              <a:solidFill>
                <a:srgbClr val="000000"/>
              </a:solidFill>
              <a:effectLst/>
              <a:uFillTx/>
              <a:latin typeface="Times New Roman"/>
            </a:endParaRPr>
          </a:p>
        </p:txBody>
      </p:sp>
      <p:pic>
        <p:nvPicPr>
          <p:cNvPr id="236" name="Picture 2" descr=""/>
          <p:cNvPicPr/>
          <p:nvPr/>
        </p:nvPicPr>
        <p:blipFill>
          <a:blip r:embed="rId1"/>
          <a:stretch/>
        </p:blipFill>
        <p:spPr>
          <a:xfrm>
            <a:off x="2160" y="0"/>
            <a:ext cx="7972200" cy="6857640"/>
          </a:xfrm>
          <a:prstGeom prst="rect">
            <a:avLst/>
          </a:prstGeom>
          <a:noFill/>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Scanners and Reading Devices (3 of 10)</a:t>
            </a:r>
            <a:endParaRPr b="0" lang="en-US" sz="3600" strike="noStrike" u="none">
              <a:solidFill>
                <a:schemeClr val="dk1"/>
              </a:solidFill>
              <a:effectLst/>
              <a:uFillTx/>
              <a:latin typeface="Arial"/>
            </a:endParaRPr>
          </a:p>
        </p:txBody>
      </p:sp>
      <p:pic>
        <p:nvPicPr>
          <p:cNvPr id="238" name="內容版面配置區 5" descr=""/>
          <p:cNvPicPr/>
          <p:nvPr/>
        </p:nvPicPr>
        <p:blipFill>
          <a:blip r:embed="rId1"/>
          <a:stretch/>
        </p:blipFill>
        <p:spPr>
          <a:xfrm>
            <a:off x="228600" y="1323720"/>
            <a:ext cx="8762760" cy="4773600"/>
          </a:xfrm>
          <a:prstGeom prst="rect">
            <a:avLst/>
          </a:prstGeom>
          <a:noFill/>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p:nvPr>
        </p:nvSpPr>
        <p:spPr>
          <a:xfrm>
            <a:off x="380880" y="0"/>
            <a:ext cx="8610120" cy="83772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a:t>
            </a:r>
            <a:r>
              <a:rPr b="1" lang="en-US" sz="2600" strike="noStrike" u="none">
                <a:solidFill>
                  <a:schemeClr val="dk1"/>
                </a:solidFill>
                <a:effectLst/>
                <a:uFillTx/>
                <a:latin typeface="Arial"/>
                <a:ea typeface="Verdana"/>
              </a:rPr>
              <a:t>bar code reader</a:t>
            </a:r>
            <a:r>
              <a:rPr b="0" lang="en-US" sz="2600" strike="noStrike" u="none">
                <a:solidFill>
                  <a:schemeClr val="dk1"/>
                </a:solidFill>
                <a:effectLst/>
                <a:uFillTx/>
                <a:latin typeface="Arial"/>
                <a:ea typeface="Verdana"/>
              </a:rPr>
              <a:t>, also called a bar code scanner uses laser beams to read </a:t>
            </a:r>
            <a:r>
              <a:rPr b="1" lang="en-US" sz="2600" strike="noStrike" u="none">
                <a:solidFill>
                  <a:schemeClr val="dk1"/>
                </a:solidFill>
                <a:effectLst/>
                <a:uFillTx/>
                <a:latin typeface="Arial"/>
                <a:ea typeface="Verdana"/>
              </a:rPr>
              <a:t>bar codes.</a:t>
            </a:r>
            <a:endParaRPr b="0" lang="en-US" sz="2600" strike="noStrike" u="none">
              <a:solidFill>
                <a:schemeClr val="dk1"/>
              </a:solidFill>
              <a:effectLst/>
              <a:uFillTx/>
              <a:latin typeface="Arial"/>
            </a:endParaRPr>
          </a:p>
        </p:txBody>
      </p:sp>
      <p:pic>
        <p:nvPicPr>
          <p:cNvPr id="240" name="Picture 2" descr="A photo shows a pair of hands using a bar code reader to read a bar code."/>
          <p:cNvPicPr/>
          <p:nvPr/>
        </p:nvPicPr>
        <p:blipFill>
          <a:blip r:embed="rId1"/>
          <a:stretch/>
        </p:blipFill>
        <p:spPr>
          <a:xfrm>
            <a:off x="-48960" y="762120"/>
            <a:ext cx="8354520" cy="4835520"/>
          </a:xfrm>
          <a:prstGeom prst="rect">
            <a:avLst/>
          </a:prstGeom>
          <a:noFill/>
          <a:ln w="0">
            <a:noFill/>
          </a:ln>
        </p:spPr>
      </p:pic>
      <p:sp>
        <p:nvSpPr>
          <p:cNvPr id="241" name="PlaceHolder 2"/>
          <p:cNvSpPr>
            <a:spLocks noGrp="1"/>
          </p:cNvSpPr>
          <p:nvPr>
            <p:ph/>
          </p:nvPr>
        </p:nvSpPr>
        <p:spPr>
          <a:xfrm>
            <a:off x="304920" y="5486400"/>
            <a:ext cx="8838720" cy="1089360"/>
          </a:xfrm>
          <a:prstGeom prst="rect">
            <a:avLst/>
          </a:prstGeom>
          <a:noFill/>
          <a:ln w="0">
            <a:noFill/>
          </a:ln>
        </p:spPr>
        <p:txBody>
          <a:bodyPr numCol="1" spcCol="0" lIns="91440" rIns="91440" tIns="45720" bIns="45720" anchor="t">
            <a:noAutofit/>
          </a:bodyPr>
          <a:p>
            <a:pPr indent="0">
              <a:lnSpc>
                <a:spcPct val="100000"/>
              </a:lnSpc>
              <a:spcBef>
                <a:spcPts val="439"/>
              </a:spcBef>
              <a:buNone/>
              <a:tabLst>
                <a:tab algn="l" pos="0"/>
              </a:tabLst>
            </a:pPr>
            <a:r>
              <a:rPr b="1" lang="en-US" sz="2200" strike="noStrike" u="none">
                <a:solidFill>
                  <a:schemeClr val="dk1"/>
                </a:solidFill>
                <a:effectLst/>
                <a:uFillTx/>
                <a:latin typeface="Arial"/>
                <a:ea typeface="Verdana"/>
              </a:rPr>
              <a:t>Figure 7-17 </a:t>
            </a:r>
            <a:r>
              <a:rPr b="0" lang="en-US" sz="2200" strike="noStrike" u="none">
                <a:solidFill>
                  <a:schemeClr val="dk1"/>
                </a:solidFill>
                <a:effectLst/>
                <a:uFillTx/>
                <a:latin typeface="Arial"/>
                <a:ea typeface="Verdana"/>
              </a:rPr>
              <a:t>A bar code reader uses laser beams to read bar codes on products such as clothing, shown here.</a:t>
            </a:r>
            <a:endParaRPr b="0" lang="en-US" sz="22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p:nvPr>
        </p:nvSpPr>
        <p:spPr>
          <a:xfrm>
            <a:off x="228600" y="9360"/>
            <a:ext cx="8610120" cy="83772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Quick Response (</a:t>
            </a:r>
            <a:r>
              <a:rPr b="1" lang="en-US" sz="2600" strike="noStrike" u="none">
                <a:solidFill>
                  <a:schemeClr val="dk1"/>
                </a:solidFill>
                <a:effectLst/>
                <a:uFillTx/>
                <a:latin typeface="Arial"/>
                <a:ea typeface="Verdana"/>
              </a:rPr>
              <a:t>QR) code</a:t>
            </a:r>
            <a:r>
              <a:rPr b="0" lang="en-US" sz="2600" strike="noStrike" u="none">
                <a:solidFill>
                  <a:schemeClr val="dk1"/>
                </a:solidFill>
                <a:effectLst/>
                <a:uFillTx/>
                <a:latin typeface="Arial"/>
                <a:ea typeface="Verdana"/>
              </a:rPr>
              <a:t> stores information in both a vertical and horizontal direction.</a:t>
            </a:r>
            <a:endParaRPr b="0" lang="en-US" sz="2600" strike="noStrike" u="none">
              <a:solidFill>
                <a:schemeClr val="dk1"/>
              </a:solidFill>
              <a:effectLst/>
              <a:uFillTx/>
              <a:latin typeface="Arial"/>
            </a:endParaRPr>
          </a:p>
        </p:txBody>
      </p:sp>
      <p:pic>
        <p:nvPicPr>
          <p:cNvPr id="243" name="Picture 2" descr="A photo shows a customer using her mobile phone to pay her bills by scanning an on-screen QR code in a laptop."/>
          <p:cNvPicPr/>
          <p:nvPr/>
        </p:nvPicPr>
        <p:blipFill>
          <a:blip r:embed="rId1"/>
          <a:stretch/>
        </p:blipFill>
        <p:spPr>
          <a:xfrm>
            <a:off x="1080" y="790920"/>
            <a:ext cx="8761680" cy="4854960"/>
          </a:xfrm>
          <a:prstGeom prst="rect">
            <a:avLst/>
          </a:prstGeom>
          <a:noFill/>
          <a:ln w="0">
            <a:noFill/>
          </a:ln>
        </p:spPr>
      </p:pic>
      <p:sp>
        <p:nvSpPr>
          <p:cNvPr id="244" name="PlaceHolder 2"/>
          <p:cNvSpPr>
            <a:spLocks noGrp="1"/>
          </p:cNvSpPr>
          <p:nvPr>
            <p:ph/>
          </p:nvPr>
        </p:nvSpPr>
        <p:spPr>
          <a:xfrm>
            <a:off x="-28440" y="5562720"/>
            <a:ext cx="9067320" cy="743760"/>
          </a:xfrm>
          <a:prstGeom prst="rect">
            <a:avLst/>
          </a:prstGeom>
          <a:noFill/>
          <a:ln w="0">
            <a:noFill/>
          </a:ln>
        </p:spPr>
        <p:txBody>
          <a:bodyPr numCol="1" spcCol="0" lIns="91440" rIns="91440" tIns="45720" bIns="45720" anchor="t">
            <a:noAutofit/>
          </a:bodyPr>
          <a:p>
            <a:pPr indent="0">
              <a:lnSpc>
                <a:spcPct val="100000"/>
              </a:lnSpc>
              <a:spcBef>
                <a:spcPts val="439"/>
              </a:spcBef>
              <a:buNone/>
              <a:tabLst>
                <a:tab algn="l" pos="0"/>
              </a:tabLst>
            </a:pPr>
            <a:r>
              <a:rPr b="1" lang="en-US" sz="2200" strike="noStrike" u="none">
                <a:solidFill>
                  <a:schemeClr val="dk1"/>
                </a:solidFill>
                <a:effectLst/>
                <a:uFillTx/>
                <a:latin typeface="Arial"/>
                <a:ea typeface="Verdana"/>
              </a:rPr>
              <a:t>Figure 7-18 </a:t>
            </a:r>
            <a:r>
              <a:rPr b="0" lang="en-US" sz="2200" strike="noStrike" u="none">
                <a:solidFill>
                  <a:schemeClr val="dk1"/>
                </a:solidFill>
                <a:effectLst/>
                <a:uFillTx/>
                <a:latin typeface="Arial"/>
                <a:ea typeface="Verdana"/>
              </a:rPr>
              <a:t>This customer pays her bills by scanning an on-screen QR code.</a:t>
            </a:r>
            <a:endParaRPr b="0" lang="en-US" sz="22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Scanners and Reading Devices (6 of 10)</a:t>
            </a:r>
            <a:endParaRPr b="0" lang="en-US" sz="3600" strike="noStrike" u="none">
              <a:solidFill>
                <a:schemeClr val="dk1"/>
              </a:solidFill>
              <a:effectLst/>
              <a:uFillTx/>
              <a:latin typeface="Arial"/>
            </a:endParaRPr>
          </a:p>
        </p:txBody>
      </p:sp>
      <p:sp>
        <p:nvSpPr>
          <p:cNvPr id="246"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0720" indent="-450720">
              <a:lnSpc>
                <a:spcPct val="100000"/>
              </a:lnSpc>
              <a:spcBef>
                <a:spcPts val="519"/>
              </a:spcBef>
              <a:buClr>
                <a:srgbClr val="8a288f"/>
              </a:buClr>
              <a:buFont typeface="Arial"/>
              <a:buChar char="•"/>
            </a:pPr>
            <a:r>
              <a:rPr b="1" lang="en-US" sz="2600" strike="noStrike" u="none">
                <a:solidFill>
                  <a:schemeClr val="dk1"/>
                </a:solidFill>
                <a:effectLst/>
                <a:uFillTx/>
                <a:latin typeface="Arial"/>
                <a:ea typeface="Verdana"/>
              </a:rPr>
              <a:t>RFID</a:t>
            </a:r>
            <a:r>
              <a:rPr b="0" lang="en-US" sz="2600" strike="noStrike" u="none">
                <a:solidFill>
                  <a:schemeClr val="dk1"/>
                </a:solidFill>
                <a:effectLst/>
                <a:uFillTx/>
                <a:latin typeface="Arial"/>
                <a:ea typeface="Verdana"/>
              </a:rPr>
              <a:t> (Radio Frequency IDentification) uses radio signals to communicate with a tag placed in or attached to an object</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An </a:t>
            </a:r>
            <a:r>
              <a:rPr b="1" lang="en-US" sz="2600" strike="noStrike" u="none">
                <a:solidFill>
                  <a:schemeClr val="dk1"/>
                </a:solidFill>
                <a:effectLst/>
                <a:uFillTx/>
                <a:latin typeface="Arial"/>
                <a:ea typeface="Verdana"/>
              </a:rPr>
              <a:t>RFID reader</a:t>
            </a:r>
            <a:r>
              <a:rPr b="0" lang="en-US" sz="2600" strike="noStrike" u="none">
                <a:solidFill>
                  <a:schemeClr val="dk1"/>
                </a:solidFill>
                <a:effectLst/>
                <a:uFillTx/>
                <a:latin typeface="Arial"/>
                <a:ea typeface="Verdana"/>
              </a:rPr>
              <a:t> reads information on the tag via radio waves</a:t>
            </a:r>
            <a:r>
              <a:rPr b="1" lang="en-US" sz="2600" strike="noStrike" u="none">
                <a:solidFill>
                  <a:schemeClr val="dk1"/>
                </a:solidFill>
                <a:effectLst/>
                <a:uFillTx/>
                <a:latin typeface="Arial"/>
                <a:ea typeface="Verdana"/>
              </a:rPr>
              <a:t> </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RFID can track:</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Tracking times of runners in a marathon</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Tracking location of people and other items</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Checking lift tickets of skiers</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Gauging temperature and pressure of tires on a vehicle</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a typeface="Verdana"/>
            </a:endParaRPr>
          </a:p>
        </p:txBody>
      </p:sp>
      <p:sp>
        <p:nvSpPr>
          <p:cNvPr id="248" name="PlaceHolder 2"/>
          <p:cNvSpPr>
            <a:spLocks noGrp="1"/>
          </p:cNvSpPr>
          <p:nvPr>
            <p:ph type="ftr" idx="32"/>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r>
              <a:rPr b="0" lang="en-US" sz="2400" strike="noStrike" u="none">
                <a:solidFill>
                  <a:schemeClr val="dk1"/>
                </a:solidFill>
                <a:effectLst/>
                <a:uFillTx/>
                <a:latin typeface="Arial"/>
                <a:ea typeface="MS PGothic"/>
              </a:rPr>
              <a:t>© 2016 Cengage Learning®. May not be scanned, copied or duplicated, or posted to a publicly accessible website, in whole or in part.</a:t>
            </a:r>
            <a:endParaRPr b="0" lang="en-US" sz="2400" strike="noStrike" u="none">
              <a:solidFill>
                <a:srgbClr val="000000"/>
              </a:solidFill>
              <a:effectLst/>
              <a:uFillTx/>
              <a:latin typeface="Times New Roman"/>
            </a:endParaRPr>
          </a:p>
        </p:txBody>
      </p:sp>
      <p:sp>
        <p:nvSpPr>
          <p:cNvPr id="249"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250" name="PlaceHolder 4"/>
          <p:cNvSpPr>
            <a:spLocks noGrp="1"/>
          </p:cNvSpPr>
          <p:nvPr>
            <p:ph type="sldNum" idx="33"/>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fld id="{E7B65572-E12C-46BF-B7FD-A6222F9B5953}" type="slidenum">
              <a:rPr b="0" lang="en-US" sz="2400" strike="noStrike" u="none">
                <a:solidFill>
                  <a:schemeClr val="dk1"/>
                </a:solidFill>
                <a:effectLst/>
                <a:uFillTx/>
                <a:latin typeface="Arial"/>
                <a:ea typeface="MS PGothic"/>
              </a:rPr>
              <a:t>&lt;number&gt;</a:t>
            </a:fld>
            <a:endParaRPr b="0" lang="en-US" sz="2400" strike="noStrike" u="none">
              <a:solidFill>
                <a:srgbClr val="000000"/>
              </a:solidFill>
              <a:effectLst/>
              <a:uFillTx/>
              <a:latin typeface="Times New Roman"/>
            </a:endParaRPr>
          </a:p>
        </p:txBody>
      </p:sp>
      <p:pic>
        <p:nvPicPr>
          <p:cNvPr id="251" name="Picture 2" descr=""/>
          <p:cNvPicPr/>
          <p:nvPr/>
        </p:nvPicPr>
        <p:blipFill>
          <a:blip r:embed="rId1"/>
          <a:stretch/>
        </p:blipFill>
        <p:spPr>
          <a:xfrm>
            <a:off x="0" y="0"/>
            <a:ext cx="9143640" cy="6603480"/>
          </a:xfrm>
          <a:prstGeom prst="rect">
            <a:avLst/>
          </a:prstGeom>
          <a:noFill/>
          <a:ln w="0">
            <a:noFill/>
          </a:ln>
        </p:spPr>
      </p:pic>
      <p:sp>
        <p:nvSpPr>
          <p:cNvPr id="252" name="文字方塊 5"/>
          <p:cNvSpPr/>
          <p:nvPr/>
        </p:nvSpPr>
        <p:spPr>
          <a:xfrm>
            <a:off x="1905120" y="76320"/>
            <a:ext cx="3616920" cy="36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400" strike="noStrike" u="none">
                <a:solidFill>
                  <a:schemeClr val="dk1"/>
                </a:solidFill>
                <a:effectLst/>
                <a:uFillTx/>
                <a:latin typeface="Arial"/>
                <a:ea typeface="MS PGothic"/>
              </a:rPr>
              <a:t>RFID: Radio Frequency IDentification</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Scanners and Reading Devices (7 of 10)</a:t>
            </a:r>
            <a:endParaRPr b="0" lang="en-US" sz="3600" strike="noStrike" u="none">
              <a:solidFill>
                <a:schemeClr val="dk1"/>
              </a:solidFill>
              <a:effectLst/>
              <a:uFillTx/>
              <a:latin typeface="Arial"/>
            </a:endParaRPr>
          </a:p>
        </p:txBody>
      </p:sp>
      <p:sp>
        <p:nvSpPr>
          <p:cNvPr id="254" name="PlaceHolder 2"/>
          <p:cNvSpPr>
            <a:spLocks noGrp="1"/>
          </p:cNvSpPr>
          <p:nvPr>
            <p:ph/>
          </p:nvPr>
        </p:nvSpPr>
        <p:spPr>
          <a:xfrm>
            <a:off x="152280" y="1219320"/>
            <a:ext cx="8915040" cy="4952520"/>
          </a:xfrm>
          <a:prstGeom prst="rect">
            <a:avLst/>
          </a:prstGeom>
          <a:noFill/>
          <a:ln w="0">
            <a:noFill/>
          </a:ln>
        </p:spPr>
        <p:txBody>
          <a:bodyPr numCol="1" spcCol="0" lIns="91440" rIns="91440" tIns="45720" bIns="45720" anchor="t">
            <a:noAutofit/>
          </a:bodyPr>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Checking out library books</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Managing purchases</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Tracking payment as vehicles pass through booths on tollway systems</a:t>
            </a:r>
            <a:endParaRPr b="0" lang="en-US" sz="2400" strike="noStrike" u="none">
              <a:solidFill>
                <a:schemeClr val="dk1"/>
              </a:solidFill>
              <a:effectLst/>
              <a:uFillTx/>
              <a:latin typeface="Arial"/>
            </a:endParaRPr>
          </a:p>
          <a:p>
            <a:pPr indent="0">
              <a:lnSpc>
                <a:spcPct val="100000"/>
              </a:lnSpc>
              <a:spcBef>
                <a:spcPts val="519"/>
              </a:spcBef>
              <a:buNone/>
              <a:tabLst>
                <a:tab algn="l" pos="0"/>
              </a:tabLst>
            </a:pPr>
            <a:r>
              <a:rPr b="1" lang="en-US" sz="2600" strike="noStrike" u="none">
                <a:solidFill>
                  <a:schemeClr val="dk1"/>
                </a:solidFill>
                <a:effectLst/>
                <a:uFillTx/>
                <a:latin typeface="Arial"/>
                <a:ea typeface="Verdana"/>
              </a:rPr>
              <a:t>Magstripe readers</a:t>
            </a:r>
            <a:r>
              <a:rPr b="0" lang="en-US" sz="2600" strike="noStrike" u="none">
                <a:solidFill>
                  <a:schemeClr val="dk1"/>
                </a:solidFill>
                <a:effectLst/>
                <a:uFillTx/>
                <a:latin typeface="Arial"/>
                <a:ea typeface="Verdana"/>
              </a:rPr>
              <a:t> read the magnetic stripe on the back of cards such as:</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Credit cards</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Entertainment cards</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Bank cards</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Identification cards</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Other similar cards</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zh-CN" sz="3600" strike="noStrike" u="none">
                <a:solidFill>
                  <a:schemeClr val="lt1"/>
                </a:solidFill>
                <a:effectLst/>
                <a:uFillTx/>
                <a:latin typeface="Arial"/>
                <a:ea typeface="Verdana"/>
              </a:rPr>
              <a:t>知識重點</a:t>
            </a:r>
            <a:endParaRPr b="0" lang="en-US" sz="3600" strike="noStrike" u="none">
              <a:solidFill>
                <a:schemeClr val="dk1"/>
              </a:solidFill>
              <a:effectLst/>
              <a:uFillTx/>
              <a:latin typeface="Arial"/>
            </a:endParaRPr>
          </a:p>
        </p:txBody>
      </p:sp>
      <p:sp>
        <p:nvSpPr>
          <p:cNvPr id="97"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0720" indent="-450720">
              <a:lnSpc>
                <a:spcPct val="100000"/>
              </a:lnSpc>
              <a:spcBef>
                <a:spcPts val="561"/>
              </a:spcBef>
              <a:buClr>
                <a:srgbClr val="8a288f"/>
              </a:buClr>
              <a:buFont typeface="Arial"/>
              <a:buChar char="•"/>
            </a:pPr>
            <a:r>
              <a:rPr b="0" lang="zh-CN" sz="2800" strike="noStrike" u="none">
                <a:solidFill>
                  <a:schemeClr val="dk1"/>
                </a:solidFill>
                <a:effectLst/>
                <a:uFillTx/>
                <a:latin typeface="Arial"/>
                <a:ea typeface="Verdana"/>
              </a:rPr>
              <a:t>滑鼠的種類</a:t>
            </a:r>
            <a:endParaRPr b="0" lang="en-US" sz="2800" strike="noStrike" u="none">
              <a:solidFill>
                <a:schemeClr val="dk1"/>
              </a:solidFill>
              <a:effectLst/>
              <a:uFillTx/>
              <a:latin typeface="Arial"/>
            </a:endParaRPr>
          </a:p>
          <a:p>
            <a:pPr marL="450720" indent="-450720">
              <a:lnSpc>
                <a:spcPct val="100000"/>
              </a:lnSpc>
              <a:spcBef>
                <a:spcPts val="561"/>
              </a:spcBef>
              <a:buClr>
                <a:srgbClr val="8a288f"/>
              </a:buClr>
              <a:buFont typeface="Arial"/>
              <a:buChar char="•"/>
            </a:pPr>
            <a:r>
              <a:rPr b="0" lang="en" sz="2800" strike="noStrike" u="none">
                <a:solidFill>
                  <a:schemeClr val="dk1"/>
                </a:solidFill>
                <a:effectLst/>
                <a:uFillTx/>
                <a:latin typeface="Arial"/>
                <a:ea typeface="Verdana"/>
              </a:rPr>
              <a:t>stylus vs. digital pen</a:t>
            </a:r>
            <a:endParaRPr b="0" lang="en-US" sz="2800" strike="noStrike" u="none">
              <a:solidFill>
                <a:schemeClr val="dk1"/>
              </a:solidFill>
              <a:effectLst/>
              <a:uFillTx/>
              <a:latin typeface="Arial"/>
            </a:endParaRPr>
          </a:p>
          <a:p>
            <a:pPr marL="450720" indent="-450720">
              <a:lnSpc>
                <a:spcPct val="100000"/>
              </a:lnSpc>
              <a:spcBef>
                <a:spcPts val="561"/>
              </a:spcBef>
              <a:buClr>
                <a:srgbClr val="8a288f"/>
              </a:buClr>
              <a:buFont typeface="Arial"/>
              <a:buChar char="•"/>
            </a:pPr>
            <a:r>
              <a:rPr b="0" lang="en" sz="2800" strike="noStrike" u="none">
                <a:solidFill>
                  <a:schemeClr val="dk1"/>
                </a:solidFill>
                <a:effectLst/>
                <a:uFillTx/>
                <a:latin typeface="Arial"/>
                <a:ea typeface="Verdana"/>
              </a:rPr>
              <a:t>Optical Character Recognition (OCR)</a:t>
            </a:r>
            <a:r>
              <a:rPr b="0" lang="en" sz="2800" strike="noStrike" u="none">
                <a:solidFill>
                  <a:schemeClr val="dk1"/>
                </a:solidFill>
                <a:effectLst/>
                <a:uFillTx/>
                <a:latin typeface="Arial"/>
                <a:ea typeface="Verdana"/>
              </a:rPr>
              <a:t> Optical Mark Recognition (OMR)</a:t>
            </a:r>
            <a:endParaRPr b="0" lang="en-US" sz="2800" strike="noStrike" u="none">
              <a:solidFill>
                <a:schemeClr val="dk1"/>
              </a:solidFill>
              <a:effectLst/>
              <a:uFillTx/>
              <a:latin typeface="Arial"/>
            </a:endParaRPr>
          </a:p>
          <a:p>
            <a:pPr marL="450720" indent="-4507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FRID(Radio Frequency IDentification) </a:t>
            </a:r>
            <a:endParaRPr b="0" lang="en-US" sz="2800" strike="noStrike" u="none">
              <a:solidFill>
                <a:schemeClr val="dk1"/>
              </a:solidFill>
              <a:effectLst/>
              <a:uFillTx/>
              <a:latin typeface="Arial"/>
            </a:endParaRPr>
          </a:p>
          <a:p>
            <a:pPr marL="450720" indent="-450720">
              <a:lnSpc>
                <a:spcPct val="100000"/>
              </a:lnSpc>
              <a:spcBef>
                <a:spcPts val="561"/>
              </a:spcBef>
              <a:buClr>
                <a:srgbClr val="8a288f"/>
              </a:buClr>
              <a:buFont typeface="Arial"/>
              <a:buChar char="•"/>
            </a:pPr>
            <a:r>
              <a:rPr b="0" lang="zh-TW" sz="2800" strike="noStrike" u="none">
                <a:solidFill>
                  <a:schemeClr val="dk1"/>
                </a:solidFill>
                <a:effectLst/>
                <a:uFillTx/>
                <a:latin typeface="Arial"/>
                <a:ea typeface="Verdana"/>
              </a:rPr>
              <a:t>印表機運作原理</a:t>
            </a:r>
            <a:endParaRPr b="0" lang="en-US" sz="2800" strike="noStrike" u="none">
              <a:solidFill>
                <a:schemeClr val="dk1"/>
              </a:solidFill>
              <a:effectLst/>
              <a:uFillTx/>
              <a:latin typeface="Arial"/>
            </a:endParaRPr>
          </a:p>
          <a:p>
            <a:pPr marL="450720" indent="-45072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DVI</a:t>
            </a:r>
            <a:r>
              <a:rPr b="0" lang="zh-TW" sz="2800" strike="noStrike" u="none">
                <a:solidFill>
                  <a:schemeClr val="dk1"/>
                </a:solidFill>
                <a:effectLst/>
                <a:uFillTx/>
                <a:latin typeface="Arial"/>
                <a:ea typeface="Verdana"/>
              </a:rPr>
              <a:t>、</a:t>
            </a:r>
            <a:r>
              <a:rPr b="0" lang="en-US" sz="2800" strike="noStrike" u="none">
                <a:solidFill>
                  <a:schemeClr val="dk1"/>
                </a:solidFill>
                <a:effectLst/>
                <a:uFillTx/>
                <a:latin typeface="Arial"/>
                <a:ea typeface="Verdana"/>
              </a:rPr>
              <a:t>HDMI</a:t>
            </a:r>
            <a:r>
              <a:rPr b="0" lang="zh-TW" sz="2800" strike="noStrike" u="none">
                <a:solidFill>
                  <a:schemeClr val="dk1"/>
                </a:solidFill>
                <a:effectLst/>
                <a:uFillTx/>
                <a:latin typeface="Arial"/>
                <a:ea typeface="Verdana"/>
              </a:rPr>
              <a:t>、</a:t>
            </a:r>
            <a:r>
              <a:rPr b="0" lang="en-US" sz="2800" strike="noStrike" u="none">
                <a:solidFill>
                  <a:schemeClr val="dk1"/>
                </a:solidFill>
                <a:effectLst/>
                <a:uFillTx/>
                <a:latin typeface="Arial"/>
                <a:ea typeface="Verdana"/>
              </a:rPr>
              <a:t>displayPort </a:t>
            </a:r>
            <a:r>
              <a:rPr b="0" lang="zh-TW" sz="2800" strike="noStrike" u="none">
                <a:solidFill>
                  <a:schemeClr val="dk1"/>
                </a:solidFill>
                <a:effectLst/>
                <a:uFillTx/>
                <a:latin typeface="Arial"/>
                <a:ea typeface="Verdana"/>
              </a:rPr>
              <a:t>比較</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5" name="Picture 2" descr="An illustration shows two photos. The photo on the right shows a close up of a user swiping a smartcard through a magstripe reader connected to a smartphone. The photo on the left shows a user making a credit card payment by means of swiping the card on a card machine. The readers in both the smart phone and the card machine are labeled as, “Magstripe reader.”&#10;"/>
          <p:cNvPicPr/>
          <p:nvPr/>
        </p:nvPicPr>
        <p:blipFill>
          <a:blip r:embed="rId1"/>
          <a:stretch/>
        </p:blipFill>
        <p:spPr>
          <a:xfrm>
            <a:off x="20880" y="990720"/>
            <a:ext cx="9150120" cy="3657240"/>
          </a:xfrm>
          <a:prstGeom prst="rect">
            <a:avLst/>
          </a:prstGeom>
          <a:noFill/>
          <a:ln w="0">
            <a:noFill/>
          </a:ln>
        </p:spPr>
      </p:pic>
      <p:sp>
        <p:nvSpPr>
          <p:cNvPr id="256" name="PlaceHolder 1"/>
          <p:cNvSpPr>
            <a:spLocks noGrp="1"/>
          </p:cNvSpPr>
          <p:nvPr>
            <p:ph/>
          </p:nvPr>
        </p:nvSpPr>
        <p:spPr>
          <a:xfrm>
            <a:off x="380880" y="5029200"/>
            <a:ext cx="8610120" cy="990360"/>
          </a:xfrm>
          <a:prstGeom prst="rect">
            <a:avLst/>
          </a:prstGeom>
          <a:noFill/>
          <a:ln w="0">
            <a:noFill/>
          </a:ln>
        </p:spPr>
        <p:txBody>
          <a:bodyPr numCol="1" spcCol="0" lIns="91440" rIns="91440" tIns="45720" bIns="45720" anchor="t">
            <a:noAutofit/>
          </a:bodyPr>
          <a:p>
            <a:pPr indent="0">
              <a:lnSpc>
                <a:spcPct val="100000"/>
              </a:lnSpc>
              <a:spcBef>
                <a:spcPts val="439"/>
              </a:spcBef>
              <a:buNone/>
              <a:tabLst>
                <a:tab algn="l" pos="0"/>
              </a:tabLst>
            </a:pPr>
            <a:r>
              <a:rPr b="1" lang="en-US" sz="2200" strike="noStrike" u="none">
                <a:solidFill>
                  <a:schemeClr val="dk1"/>
                </a:solidFill>
                <a:effectLst/>
                <a:uFillTx/>
                <a:latin typeface="Arial"/>
                <a:ea typeface="Verdana"/>
              </a:rPr>
              <a:t>Figure 7-20 </a:t>
            </a:r>
            <a:r>
              <a:rPr b="0" lang="en-US" sz="2200" strike="noStrike" u="none">
                <a:solidFill>
                  <a:schemeClr val="dk1"/>
                </a:solidFill>
                <a:effectLst/>
                <a:uFillTx/>
                <a:latin typeface="Arial"/>
                <a:ea typeface="Verdana"/>
              </a:rPr>
              <a:t>A magstripe reader reads information encoded on the stripe on the back of a credit card.</a:t>
            </a:r>
            <a:endParaRPr b="0" lang="en-US" sz="22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a typeface="Verdana"/>
            </a:endParaRPr>
          </a:p>
        </p:txBody>
      </p:sp>
      <p:sp>
        <p:nvSpPr>
          <p:cNvPr id="258" name="PlaceHolder 2"/>
          <p:cNvSpPr>
            <a:spLocks noGrp="1"/>
          </p:cNvSpPr>
          <p:nvPr>
            <p:ph type="ftr" idx="34"/>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r>
              <a:rPr b="0" lang="en-US" sz="2400" strike="noStrike" u="none">
                <a:solidFill>
                  <a:schemeClr val="dk1"/>
                </a:solidFill>
                <a:effectLst/>
                <a:uFillTx/>
                <a:latin typeface="Arial"/>
                <a:ea typeface="MS PGothic"/>
              </a:rPr>
              <a:t>© 2016 Cengage Learning®. May not be scanned, copied or duplicated, or posted to a publicly accessible website, in whole or in part.</a:t>
            </a:r>
            <a:endParaRPr b="0" lang="en-US" sz="2400" strike="noStrike" u="none">
              <a:solidFill>
                <a:srgbClr val="000000"/>
              </a:solidFill>
              <a:effectLst/>
              <a:uFillTx/>
              <a:latin typeface="Times New Roman"/>
            </a:endParaRPr>
          </a:p>
        </p:txBody>
      </p:sp>
      <p:sp>
        <p:nvSpPr>
          <p:cNvPr id="259"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260" name="PlaceHolder 4"/>
          <p:cNvSpPr>
            <a:spLocks noGrp="1"/>
          </p:cNvSpPr>
          <p:nvPr>
            <p:ph type="sldNum" idx="35"/>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fld id="{BE02292D-C967-450A-9E79-08CF0DB16D29}" type="slidenum">
              <a:rPr b="0" lang="en-US" sz="2400" strike="noStrike" u="none">
                <a:solidFill>
                  <a:schemeClr val="dk1"/>
                </a:solidFill>
                <a:effectLst/>
                <a:uFillTx/>
                <a:latin typeface="Arial"/>
                <a:ea typeface="MS PGothic"/>
              </a:rPr>
              <a:t>&lt;number&gt;</a:t>
            </a:fld>
            <a:endParaRPr b="0" lang="en-US" sz="2400" strike="noStrike" u="none">
              <a:solidFill>
                <a:srgbClr val="000000"/>
              </a:solidFill>
              <a:effectLst/>
              <a:uFillTx/>
              <a:latin typeface="Times New Roman"/>
            </a:endParaRPr>
          </a:p>
        </p:txBody>
      </p:sp>
      <p:pic>
        <p:nvPicPr>
          <p:cNvPr id="261" name="Picture 2" descr=""/>
          <p:cNvPicPr/>
          <p:nvPr/>
        </p:nvPicPr>
        <p:blipFill>
          <a:blip r:embed="rId1"/>
          <a:stretch/>
        </p:blipFill>
        <p:spPr>
          <a:xfrm>
            <a:off x="0" y="4320"/>
            <a:ext cx="9190440" cy="4338720"/>
          </a:xfrm>
          <a:prstGeom prst="rect">
            <a:avLst/>
          </a:prstGeom>
          <a:noFill/>
          <a:ln w="0">
            <a:noFill/>
          </a:ln>
        </p:spPr>
      </p:pic>
      <p:sp>
        <p:nvSpPr>
          <p:cNvPr id="262" name="文字方塊 5"/>
          <p:cNvSpPr/>
          <p:nvPr/>
        </p:nvSpPr>
        <p:spPr>
          <a:xfrm>
            <a:off x="1905120" y="2057400"/>
            <a:ext cx="3616920" cy="36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400" strike="noStrike" u="none">
                <a:solidFill>
                  <a:schemeClr val="dk1"/>
                </a:solidFill>
                <a:effectLst/>
                <a:uFillTx/>
                <a:latin typeface="Arial"/>
                <a:ea typeface="MS PGothic"/>
              </a:rPr>
              <a:t>RFID: Radio Frequency IDentification</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p:nvPr>
        </p:nvSpPr>
        <p:spPr>
          <a:xfrm>
            <a:off x="228600" y="0"/>
            <a:ext cx="8762760" cy="2057040"/>
          </a:xfrm>
          <a:prstGeom prst="rect">
            <a:avLst/>
          </a:prstGeom>
          <a:noFill/>
          <a:ln w="0">
            <a:noFill/>
          </a:ln>
        </p:spPr>
        <p:txBody>
          <a:bodyPr numCol="1" spcCol="0" lIns="91440" rIns="91440" tIns="45720" bIns="45720" anchor="t">
            <a:noAutofit/>
          </a:bodyPr>
          <a:p>
            <a:pPr marL="4572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MICR (Magnetic Ink Character Recognition) devices read text printed with magnetized ink</a:t>
            </a:r>
            <a:endParaRPr b="0" lang="en-US" sz="2400" strike="noStrike" u="none">
              <a:solidFill>
                <a:schemeClr val="dk1"/>
              </a:solidFill>
              <a:effectLst/>
              <a:uFillTx/>
              <a:latin typeface="Arial"/>
            </a:endParaRPr>
          </a:p>
          <a:p>
            <a:pPr marL="4572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An MICR reader converts MICR characters into a form the computer can process</a:t>
            </a:r>
            <a:endParaRPr b="0" lang="en-US" sz="2400" strike="noStrike" u="none">
              <a:solidFill>
                <a:schemeClr val="dk1"/>
              </a:solidFill>
              <a:effectLst/>
              <a:uFillTx/>
              <a:latin typeface="Arial"/>
            </a:endParaRPr>
          </a:p>
          <a:p>
            <a:pPr marL="4572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Banking industry uses MICR for check processing</a:t>
            </a:r>
            <a:endParaRPr b="0" lang="en-US" sz="2400" strike="noStrike" u="none">
              <a:solidFill>
                <a:schemeClr val="dk1"/>
              </a:solidFill>
              <a:effectLst/>
              <a:uFillTx/>
              <a:latin typeface="Arial"/>
            </a:endParaRPr>
          </a:p>
        </p:txBody>
      </p:sp>
      <p:pic>
        <p:nvPicPr>
          <p:cNvPr id="264" name="Picture 2" descr="A photo shows a check with MICR characters preprinted on it."/>
          <p:cNvPicPr/>
          <p:nvPr/>
        </p:nvPicPr>
        <p:blipFill>
          <a:blip r:embed="rId1"/>
          <a:stretch/>
        </p:blipFill>
        <p:spPr>
          <a:xfrm>
            <a:off x="25560" y="2005560"/>
            <a:ext cx="7944120" cy="3404520"/>
          </a:xfrm>
          <a:prstGeom prst="rect">
            <a:avLst/>
          </a:prstGeom>
          <a:noFill/>
          <a:ln w="0">
            <a:noFill/>
          </a:ln>
        </p:spPr>
      </p:pic>
      <p:sp>
        <p:nvSpPr>
          <p:cNvPr id="265" name="PlaceHolder 2"/>
          <p:cNvSpPr>
            <a:spLocks noGrp="1"/>
          </p:cNvSpPr>
          <p:nvPr>
            <p:ph/>
          </p:nvPr>
        </p:nvSpPr>
        <p:spPr>
          <a:xfrm>
            <a:off x="304920" y="5410080"/>
            <a:ext cx="8686440" cy="761760"/>
          </a:xfrm>
          <a:prstGeom prst="rect">
            <a:avLst/>
          </a:prstGeom>
          <a:noFill/>
          <a:ln w="0">
            <a:noFill/>
          </a:ln>
        </p:spPr>
        <p:txBody>
          <a:bodyPr numCol="1" spcCol="0" lIns="91440" rIns="91440" tIns="45720" bIns="45720" anchor="t">
            <a:noAutofit/>
          </a:bodyPr>
          <a:p>
            <a:pPr indent="0">
              <a:lnSpc>
                <a:spcPct val="100000"/>
              </a:lnSpc>
              <a:spcBef>
                <a:spcPts val="320"/>
              </a:spcBef>
              <a:buNone/>
              <a:tabLst>
                <a:tab algn="l" pos="0"/>
              </a:tabLst>
            </a:pPr>
            <a:r>
              <a:rPr b="1" lang="en-US" sz="1600" strike="noStrike" u="none">
                <a:solidFill>
                  <a:schemeClr val="dk1"/>
                </a:solidFill>
                <a:effectLst/>
                <a:uFillTx/>
                <a:latin typeface="Arial"/>
                <a:ea typeface="Verdana"/>
              </a:rPr>
              <a:t>Figure 7-21 </a:t>
            </a:r>
            <a:r>
              <a:rPr b="0" lang="en-US" sz="1600" strike="noStrike" u="none">
                <a:solidFill>
                  <a:schemeClr val="dk1"/>
                </a:solidFill>
                <a:effectLst/>
                <a:uFillTx/>
                <a:latin typeface="Arial"/>
                <a:ea typeface="Verdana"/>
              </a:rPr>
              <a:t>The MICR characters preprinted on the check represent the bank routing number, customer account number, and check number. The amount of the check in the lower-right corner is added after the check is cashed.</a:t>
            </a:r>
            <a:endParaRPr b="0" lang="en-US" sz="1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p:nvPr>
        </p:nvSpPr>
        <p:spPr>
          <a:xfrm>
            <a:off x="152280" y="9360"/>
            <a:ext cx="8762760" cy="837720"/>
          </a:xfrm>
          <a:prstGeom prst="rect">
            <a:avLst/>
          </a:prstGeom>
          <a:noFill/>
          <a:ln w="0">
            <a:noFill/>
          </a:ln>
        </p:spPr>
        <p:txBody>
          <a:bodyPr numCol="1" spcCol="0" lIns="91440" rIns="91440" tIns="45720" bIns="45720" anchor="t">
            <a:noAutofit/>
          </a:bodyPr>
          <a:p>
            <a:pPr marL="4572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 data collection device obtains data directly at the location where the transaction or event takes place</a:t>
            </a:r>
            <a:endParaRPr b="0" lang="en-US" sz="2400" strike="noStrike" u="none">
              <a:solidFill>
                <a:schemeClr val="dk1"/>
              </a:solidFill>
              <a:effectLst/>
              <a:uFillTx/>
              <a:latin typeface="Arial"/>
            </a:endParaRPr>
          </a:p>
        </p:txBody>
      </p:sp>
      <p:pic>
        <p:nvPicPr>
          <p:cNvPr id="267" name="Picture 2" descr="A photo shows an employee in a warehouse using a data collection device to scan items."/>
          <p:cNvPicPr/>
          <p:nvPr/>
        </p:nvPicPr>
        <p:blipFill>
          <a:blip r:embed="rId1"/>
          <a:stretch/>
        </p:blipFill>
        <p:spPr>
          <a:xfrm>
            <a:off x="2000160" y="838080"/>
            <a:ext cx="3638520" cy="4526640"/>
          </a:xfrm>
          <a:prstGeom prst="rect">
            <a:avLst/>
          </a:prstGeom>
          <a:noFill/>
          <a:ln w="0">
            <a:noFill/>
          </a:ln>
        </p:spPr>
      </p:pic>
      <p:sp>
        <p:nvSpPr>
          <p:cNvPr id="268" name="PlaceHolder 2"/>
          <p:cNvSpPr>
            <a:spLocks noGrp="1"/>
          </p:cNvSpPr>
          <p:nvPr>
            <p:ph/>
          </p:nvPr>
        </p:nvSpPr>
        <p:spPr>
          <a:xfrm>
            <a:off x="228600" y="5292000"/>
            <a:ext cx="8686440" cy="92160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7-22 </a:t>
            </a:r>
            <a:r>
              <a:rPr b="0" lang="en-US" sz="2000" strike="noStrike" u="none">
                <a:solidFill>
                  <a:schemeClr val="dk1"/>
                </a:solidFill>
                <a:effectLst/>
                <a:uFillTx/>
                <a:latin typeface="Arial"/>
                <a:ea typeface="Verdana"/>
              </a:rPr>
              <a:t>An employee in a warehouse uses this data collection device to scan items, which wirelessly transmits information about the scanned item to the store’s inventory system.</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p:nvPr>
        </p:nvSpPr>
        <p:spPr>
          <a:xfrm>
            <a:off x="304920" y="19080"/>
            <a:ext cx="8762760" cy="468000"/>
          </a:xfrm>
          <a:prstGeom prst="rect">
            <a:avLst/>
          </a:prstGeom>
          <a:noFill/>
          <a:ln w="0">
            <a:noFill/>
          </a:ln>
        </p:spPr>
        <p:txBody>
          <a:bodyPr numCol="1" spcCol="0" lIns="91440" rIns="91440" tIns="45720" bIns="45720" anchor="t">
            <a:noAutofit/>
          </a:bodyPr>
          <a:p>
            <a:pPr marL="457200" indent="-457200">
              <a:lnSpc>
                <a:spcPct val="100000"/>
              </a:lnSpc>
              <a:spcBef>
                <a:spcPts val="479"/>
              </a:spcBef>
              <a:buClr>
                <a:srgbClr val="8a288f"/>
              </a:buClr>
              <a:buFont typeface="Arial"/>
              <a:buChar char="•"/>
            </a:pPr>
            <a:r>
              <a:rPr b="1" lang="en-US" sz="2400" strike="noStrike" u="none">
                <a:solidFill>
                  <a:schemeClr val="dk1"/>
                </a:solidFill>
                <a:effectLst/>
                <a:uFillTx/>
                <a:latin typeface="Arial"/>
                <a:ea typeface="Verdana"/>
              </a:rPr>
              <a:t>Output</a:t>
            </a:r>
            <a:r>
              <a:rPr b="0" lang="en-US" sz="2400" strike="noStrike" u="none">
                <a:solidFill>
                  <a:schemeClr val="dk1"/>
                </a:solidFill>
                <a:effectLst/>
                <a:uFillTx/>
                <a:latin typeface="Arial"/>
                <a:ea typeface="Verdana"/>
              </a:rPr>
              <a:t> is data that has been processed into a useful form.</a:t>
            </a:r>
            <a:endParaRPr b="0" lang="en-US" sz="2400" strike="noStrike" u="none">
              <a:solidFill>
                <a:schemeClr val="dk1"/>
              </a:solidFill>
              <a:effectLst/>
              <a:uFillTx/>
              <a:latin typeface="Arial"/>
            </a:endParaRPr>
          </a:p>
        </p:txBody>
      </p:sp>
      <p:pic>
        <p:nvPicPr>
          <p:cNvPr id="270" name="Picture 2" descr="&quot;An illustration shows the four types of outputs (Text, graphics, Audio, and Video) accompanied by images. They are as follows:&#10;Text: Photos accompanying Text output include that of a monitor displaying text, a sheet of paper with text on it, a printer printing a sheet of paper, and a smartphone displaying text. &#10;Graphics: Photos accompanying Graphics output include that of a digital camera displaying a picture of skyscrapers, a monitor displaying a picture of oranges, a printer printing a colorful photo, and a GPS navigation system displaying routes. &#10;Audio: Photos accompanying Audio output include different types of speakers and a media player with earbuds. &#10;Video: Photos accompanying Text output include that of a smart phone displaying a video of a moving car, a desktop computer displaying a game, and a laptop displaying a video placed on the timeline of video editing software. &#10;&quot;&#10;"/>
          <p:cNvPicPr/>
          <p:nvPr/>
        </p:nvPicPr>
        <p:blipFill>
          <a:blip r:embed="rId1"/>
          <a:stretch/>
        </p:blipFill>
        <p:spPr>
          <a:xfrm>
            <a:off x="1828800" y="461880"/>
            <a:ext cx="4343040" cy="5484960"/>
          </a:xfrm>
          <a:prstGeom prst="rect">
            <a:avLst/>
          </a:prstGeom>
          <a:noFill/>
          <a:ln w="0">
            <a:noFill/>
          </a:ln>
        </p:spPr>
      </p:pic>
      <p:sp>
        <p:nvSpPr>
          <p:cNvPr id="271" name="PlaceHolder 2"/>
          <p:cNvSpPr>
            <a:spLocks noGrp="1"/>
          </p:cNvSpPr>
          <p:nvPr>
            <p:ph/>
          </p:nvPr>
        </p:nvSpPr>
        <p:spPr>
          <a:xfrm>
            <a:off x="533520" y="5867280"/>
            <a:ext cx="8104680" cy="54720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7-23 </a:t>
            </a:r>
            <a:r>
              <a:rPr b="0" lang="en-US" sz="2000" strike="noStrike" u="none">
                <a:solidFill>
                  <a:schemeClr val="dk1"/>
                </a:solidFill>
                <a:effectLst/>
                <a:uFillTx/>
                <a:latin typeface="Arial"/>
                <a:ea typeface="Verdana"/>
              </a:rPr>
              <a:t>Four types of output are text, graphics, audio, and video.</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28600"/>
            <a:ext cx="8229240" cy="622440"/>
          </a:xfrm>
          <a:prstGeom prst="rect">
            <a:avLst/>
          </a:prstGeom>
          <a:solidFill>
            <a:srgbClr val="8a288f"/>
          </a:solidFill>
          <a:ln w="0">
            <a:noFill/>
          </a:ln>
        </p:spPr>
        <p:txBody>
          <a:bodyPr numCol="1" spcCol="0" lIns="91440" rIns="91440" tIns="45720" bIns="45720" anchor="t">
            <a:noAutofit/>
          </a:bodyPr>
          <a:p>
            <a:pPr indent="0" algn="ctr">
              <a:lnSpc>
                <a:spcPct val="100000"/>
              </a:lnSpc>
              <a:buNone/>
            </a:pPr>
            <a:r>
              <a:rPr b="0" lang="zh-TW" sz="3600" strike="noStrike" u="none">
                <a:solidFill>
                  <a:schemeClr val="lt1"/>
                </a:solidFill>
                <a:effectLst/>
                <a:uFillTx/>
                <a:latin typeface="Arial"/>
                <a:ea typeface="Verdana"/>
              </a:rPr>
              <a:t>哈哈哈</a:t>
            </a:r>
            <a:endParaRPr b="0" lang="en-US" sz="3600" strike="noStrike" u="none">
              <a:solidFill>
                <a:schemeClr val="dk1"/>
              </a:solidFill>
              <a:effectLst/>
              <a:uFillTx/>
              <a:latin typeface="Arial"/>
            </a:endParaRPr>
          </a:p>
        </p:txBody>
      </p:sp>
      <p:sp>
        <p:nvSpPr>
          <p:cNvPr id="273" name="PlaceHolder 2"/>
          <p:cNvSpPr>
            <a:spLocks noGrp="1"/>
          </p:cNvSpPr>
          <p:nvPr>
            <p:ph/>
          </p:nvPr>
        </p:nvSpPr>
        <p:spPr>
          <a:xfrm>
            <a:off x="457200" y="816480"/>
            <a:ext cx="8229240" cy="478440"/>
          </a:xfrm>
          <a:prstGeom prst="rect">
            <a:avLst/>
          </a:prstGeom>
          <a:noFill/>
          <a:ln w="0">
            <a:noFill/>
          </a:ln>
        </p:spPr>
        <p:txBody>
          <a:bodyPr numCol="1" spcCol="0" lIns="91440" rIns="91440" tIns="45720" bIns="45720" anchor="t">
            <a:noAutofit/>
          </a:bodyPr>
          <a:p>
            <a:pPr indent="0">
              <a:spcBef>
                <a:spcPts val="1417"/>
              </a:spcBef>
              <a:buNone/>
            </a:pPr>
            <a:endParaRPr b="0" lang="en-US" sz="2400" strike="noStrike" u="none">
              <a:solidFill>
                <a:schemeClr val="lt1"/>
              </a:solidFill>
              <a:effectLst/>
              <a:uFillTx/>
              <a:latin typeface="Arial"/>
              <a:ea typeface="Verdana"/>
            </a:endParaRPr>
          </a:p>
        </p:txBody>
      </p:sp>
      <p:sp>
        <p:nvSpPr>
          <p:cNvPr id="274" name="PlaceHolder 3"/>
          <p:cNvSpPr>
            <a:spLocks noGrp="1"/>
          </p:cNvSpPr>
          <p:nvPr>
            <p:ph/>
          </p:nvPr>
        </p:nvSpPr>
        <p:spPr>
          <a:xfrm>
            <a:off x="-3048120" y="-45720"/>
            <a:ext cx="609120" cy="45360"/>
          </a:xfrm>
          <a:prstGeom prst="rect">
            <a:avLst/>
          </a:prstGeom>
          <a:noFill/>
          <a:ln w="0">
            <a:noFill/>
          </a:ln>
        </p:spPr>
        <p:txBody>
          <a:bodyPr numCol="1" spcCol="0" lIns="91440" rIns="91440" tIns="22680" bIns="22680" anchor="b">
            <a:noAutofit/>
          </a:bodyPr>
          <a:p>
            <a:pPr indent="0">
              <a:spcBef>
                <a:spcPts val="1417"/>
              </a:spcBef>
              <a:buNone/>
            </a:pPr>
            <a:endParaRPr b="0" lang="en-US" sz="4400" strike="noStrike" u="none">
              <a:solidFill>
                <a:schemeClr val="dk1"/>
              </a:solidFill>
              <a:effectLst/>
              <a:uFillTx/>
              <a:latin typeface="Arial"/>
              <a:ea typeface="Verdana"/>
            </a:endParaRPr>
          </a:p>
        </p:txBody>
      </p:sp>
      <p:sp>
        <p:nvSpPr>
          <p:cNvPr id="275" name="PlaceHolder 4"/>
          <p:cNvSpPr>
            <a:spLocks noGrp="1"/>
          </p:cNvSpPr>
          <p:nvPr>
            <p:ph/>
          </p:nvPr>
        </p:nvSpPr>
        <p:spPr>
          <a:xfrm>
            <a:off x="8687160" y="5841360"/>
            <a:ext cx="380520" cy="284400"/>
          </a:xfrm>
          <a:prstGeom prst="rect">
            <a:avLst/>
          </a:prstGeom>
          <a:noFill/>
          <a:ln w="0">
            <a:noFill/>
          </a:ln>
        </p:spPr>
        <p:txBody>
          <a:bodyPr numCol="1" spcCol="0" lIns="91440" rIns="91440" tIns="45720" bIns="45720" anchor="t">
            <a:noAutofit/>
          </a:bodyPr>
          <a:p>
            <a:pPr indent="0">
              <a:spcBef>
                <a:spcPts val="1417"/>
              </a:spcBef>
              <a:buNone/>
            </a:pPr>
            <a:endParaRPr b="0" lang="en-US" sz="2800" strike="noStrike" u="none">
              <a:solidFill>
                <a:schemeClr val="dk1"/>
              </a:solidFill>
              <a:effectLst/>
              <a:uFillTx/>
              <a:latin typeface="Arial"/>
              <a:ea typeface="Verdana"/>
            </a:endParaRPr>
          </a:p>
        </p:txBody>
      </p:sp>
      <p:sp>
        <p:nvSpPr>
          <p:cNvPr id="276" name="PlaceHolder 5"/>
          <p:cNvSpPr>
            <a:spLocks noGrp="1"/>
          </p:cNvSpPr>
          <p:nvPr>
            <p:ph/>
          </p:nvPr>
        </p:nvSpPr>
        <p:spPr>
          <a:xfrm>
            <a:off x="1600200" y="6285240"/>
            <a:ext cx="7543440" cy="572400"/>
          </a:xfrm>
          <a:prstGeom prst="rect">
            <a:avLst/>
          </a:prstGeom>
          <a:solidFill>
            <a:srgbClr val="8a288f"/>
          </a:solidFill>
          <a:ln w="0">
            <a:noFill/>
          </a:ln>
        </p:spPr>
        <p:txBody>
          <a:bodyPr numCol="1" spcCol="0" lIns="91440" rIns="91440" tIns="45720" bIns="45720" anchor="t">
            <a:noAutofit/>
          </a:bodyPr>
          <a:p>
            <a:pPr indent="0">
              <a:spcBef>
                <a:spcPts val="1417"/>
              </a:spcBef>
              <a:buNone/>
            </a:pPr>
            <a:endParaRPr b="0" lang="en-US" sz="1100" strike="noStrike" u="none">
              <a:solidFill>
                <a:schemeClr val="dk1"/>
              </a:solidFill>
              <a:effectLst/>
              <a:uFillTx/>
              <a:latin typeface="Arial"/>
              <a:ea typeface="Verdana"/>
            </a:endParaRPr>
          </a:p>
        </p:txBody>
      </p:sp>
      <p:sp>
        <p:nvSpPr>
          <p:cNvPr id="277" name="文字方塊 7"/>
          <p:cNvSpPr/>
          <p:nvPr/>
        </p:nvSpPr>
        <p:spPr>
          <a:xfrm>
            <a:off x="2280600" y="3021480"/>
            <a:ext cx="4582080" cy="1384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 sz="2400" strike="noStrike" u="sng">
                <a:solidFill>
                  <a:srgbClr val="0000ff"/>
                </a:solidFill>
                <a:effectLst/>
                <a:uFillTx/>
                <a:latin typeface="Arial"/>
                <a:ea typeface="MS PGothic"/>
                <a:hlinkClick r:id="rId1"/>
              </a:rPr>
              <a:t>https://www.youtube.com/shorts/nTp-tBS90w8</a:t>
            </a:r>
            <a:endParaRPr b="0" lang="en-US" sz="2400" strike="noStrike" u="none">
              <a:solidFill>
                <a:srgbClr val="000000"/>
              </a:solidFill>
              <a:effectLst/>
              <a:uFillTx/>
              <a:latin typeface="Arial"/>
            </a:endParaRPr>
          </a:p>
          <a:p>
            <a:pPr>
              <a:lnSpc>
                <a:spcPct val="100000"/>
              </a:lnSpc>
            </a:pPr>
            <a:r>
              <a:rPr b="0" lang="en" sz="1800" strike="noStrike" u="sng">
                <a:solidFill>
                  <a:srgbClr val="0000ff"/>
                </a:solidFill>
                <a:effectLst/>
                <a:uFillTx/>
                <a:latin typeface="Arial"/>
                <a:ea typeface="MS PGothic"/>
                <a:hlinkClick r:id="rId2"/>
              </a:rPr>
              <a:t>https://www.youtube.com/watch?v=09mdNhQorck&amp;t=2s</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Displays (1 of 5)</a:t>
            </a:r>
            <a:endParaRPr b="0" lang="en-US" sz="3600" strike="noStrike" u="none">
              <a:solidFill>
                <a:schemeClr val="dk1"/>
              </a:solidFill>
              <a:effectLst/>
              <a:uFillTx/>
              <a:latin typeface="Arial"/>
            </a:endParaRPr>
          </a:p>
        </p:txBody>
      </p:sp>
      <p:sp>
        <p:nvSpPr>
          <p:cNvPr id="279"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a:t>
            </a:r>
            <a:r>
              <a:rPr b="1" lang="en-US" sz="2600" strike="noStrike" u="none">
                <a:solidFill>
                  <a:schemeClr val="dk1"/>
                </a:solidFill>
                <a:effectLst/>
                <a:uFillTx/>
                <a:latin typeface="Arial"/>
                <a:ea typeface="Verdana"/>
              </a:rPr>
              <a:t>display </a:t>
            </a:r>
            <a:r>
              <a:rPr b="0" lang="en-US" sz="2600" strike="noStrike" u="none">
                <a:solidFill>
                  <a:schemeClr val="dk1"/>
                </a:solidFill>
                <a:effectLst/>
                <a:uFillTx/>
                <a:latin typeface="Arial"/>
                <a:ea typeface="Verdana"/>
              </a:rPr>
              <a:t>visually conveys text, graphics, and video information.</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a:t>
            </a:r>
            <a:r>
              <a:rPr b="1" lang="en-US" sz="2600" strike="noStrike" u="none">
                <a:solidFill>
                  <a:schemeClr val="dk1"/>
                </a:solidFill>
                <a:effectLst/>
                <a:uFillTx/>
                <a:latin typeface="Arial"/>
                <a:ea typeface="Verdana"/>
              </a:rPr>
              <a:t>monitor</a:t>
            </a:r>
            <a:r>
              <a:rPr b="0" lang="en-US" sz="2600" strike="noStrike" u="none">
                <a:solidFill>
                  <a:schemeClr val="dk1"/>
                </a:solidFill>
                <a:effectLst/>
                <a:uFillTx/>
                <a:latin typeface="Arial"/>
                <a:ea typeface="Verdana"/>
              </a:rPr>
              <a:t> is a display that is packaged as a separate peripheral device</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1" lang="en-US" sz="2400" strike="noStrike" u="none">
                <a:solidFill>
                  <a:schemeClr val="dk1"/>
                </a:solidFill>
                <a:effectLst/>
                <a:uFillTx/>
                <a:latin typeface="Arial"/>
                <a:ea typeface="Verdana"/>
              </a:rPr>
              <a:t>Liquid Crystal Display (LCD) </a:t>
            </a:r>
            <a:r>
              <a:rPr b="0" lang="en-US" sz="2400" strike="noStrike" u="none">
                <a:solidFill>
                  <a:schemeClr val="dk1"/>
                </a:solidFill>
                <a:effectLst/>
                <a:uFillTx/>
                <a:latin typeface="Arial"/>
                <a:ea typeface="Verdana"/>
              </a:rPr>
              <a:t>monitor</a:t>
            </a:r>
            <a:endParaRPr b="0" lang="en-US" sz="2400" strike="noStrike" u="none">
              <a:solidFill>
                <a:schemeClr val="dk1"/>
              </a:solidFill>
              <a:effectLst/>
              <a:uFillTx/>
              <a:latin typeface="Arial"/>
            </a:endParaRPr>
          </a:p>
        </p:txBody>
      </p:sp>
      <p:pic>
        <p:nvPicPr>
          <p:cNvPr id="280" name="Picture 2" descr="購買Pro Display XDR - Apple (台灣)"/>
          <p:cNvPicPr/>
          <p:nvPr/>
        </p:nvPicPr>
        <p:blipFill>
          <a:blip r:embed="rId1"/>
          <a:stretch/>
        </p:blipFill>
        <p:spPr>
          <a:xfrm>
            <a:off x="45720" y="3695040"/>
            <a:ext cx="4038120" cy="2120040"/>
          </a:xfrm>
          <a:prstGeom prst="rect">
            <a:avLst/>
          </a:prstGeom>
          <a:noFill/>
          <a:ln w="0">
            <a:noFill/>
          </a:ln>
        </p:spPr>
      </p:pic>
      <p:pic>
        <p:nvPicPr>
          <p:cNvPr id="281" name="Picture 4" descr="Best low cost camera field monitor 2025"/>
          <p:cNvPicPr/>
          <p:nvPr/>
        </p:nvPicPr>
        <p:blipFill>
          <a:blip r:embed="rId2"/>
          <a:stretch/>
        </p:blipFill>
        <p:spPr>
          <a:xfrm>
            <a:off x="4724280" y="3683160"/>
            <a:ext cx="3809880" cy="2143440"/>
          </a:xfrm>
          <a:prstGeom prst="rect">
            <a:avLst/>
          </a:prstGeom>
          <a:noFill/>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2" name="Picture 2" descr="An illustration shows the following display devices, each accompanied by a respective photo: Monitor display, laptop display, digital camera display, navigation system display, handheld game device display, and smartphone display. &#10;"/>
          <p:cNvPicPr/>
          <p:nvPr/>
        </p:nvPicPr>
        <p:blipFill>
          <a:blip r:embed="rId1"/>
          <a:stretch/>
        </p:blipFill>
        <p:spPr>
          <a:xfrm>
            <a:off x="-72000" y="0"/>
            <a:ext cx="7920360" cy="5928840"/>
          </a:xfrm>
          <a:prstGeom prst="rect">
            <a:avLst/>
          </a:prstGeom>
          <a:noFill/>
          <a:ln w="0">
            <a:noFill/>
          </a:ln>
        </p:spPr>
      </p:pic>
      <p:sp>
        <p:nvSpPr>
          <p:cNvPr id="283" name="PlaceHolder 1"/>
          <p:cNvSpPr>
            <a:spLocks noGrp="1"/>
          </p:cNvSpPr>
          <p:nvPr>
            <p:ph/>
          </p:nvPr>
        </p:nvSpPr>
        <p:spPr>
          <a:xfrm>
            <a:off x="1295280" y="5867280"/>
            <a:ext cx="6640560" cy="675000"/>
          </a:xfrm>
          <a:prstGeom prst="rect">
            <a:avLst/>
          </a:prstGeom>
          <a:noFill/>
          <a:ln w="0">
            <a:noFill/>
          </a:ln>
        </p:spPr>
        <p:txBody>
          <a:bodyPr numCol="1" spcCol="0" lIns="91440" rIns="91440" tIns="45720" bIns="45720" anchor="t">
            <a:noAutofit/>
          </a:bodyPr>
          <a:p>
            <a:pPr indent="0">
              <a:lnSpc>
                <a:spcPct val="100000"/>
              </a:lnSpc>
              <a:spcBef>
                <a:spcPts val="439"/>
              </a:spcBef>
              <a:buNone/>
              <a:tabLst>
                <a:tab algn="l" pos="0"/>
              </a:tabLst>
            </a:pPr>
            <a:r>
              <a:rPr b="1" lang="en-US" sz="2200" strike="noStrike" u="none">
                <a:solidFill>
                  <a:schemeClr val="dk1"/>
                </a:solidFill>
                <a:effectLst/>
                <a:uFillTx/>
                <a:latin typeface="Arial"/>
                <a:ea typeface="Verdana"/>
              </a:rPr>
              <a:t>Figure 7-24 </a:t>
            </a:r>
            <a:r>
              <a:rPr b="0" lang="en-US" sz="2200" strike="noStrike" u="none">
                <a:solidFill>
                  <a:schemeClr val="dk1"/>
                </a:solidFill>
                <a:effectLst/>
                <a:uFillTx/>
                <a:latin typeface="Arial"/>
                <a:ea typeface="Verdana"/>
              </a:rPr>
              <a:t>A variety of displays.</a:t>
            </a:r>
            <a:endParaRPr b="0" lang="en-US" sz="22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a typeface="Verdana"/>
            </a:endParaRPr>
          </a:p>
        </p:txBody>
      </p:sp>
      <p:sp>
        <p:nvSpPr>
          <p:cNvPr id="285" name="PlaceHolder 2"/>
          <p:cNvSpPr>
            <a:spLocks noGrp="1"/>
          </p:cNvSpPr>
          <p:nvPr>
            <p:ph type="ftr" idx="36"/>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r>
              <a:rPr b="0" lang="en-US" sz="2400" strike="noStrike" u="none">
                <a:solidFill>
                  <a:schemeClr val="dk1"/>
                </a:solidFill>
                <a:effectLst/>
                <a:uFillTx/>
                <a:latin typeface="Arial"/>
                <a:ea typeface="MS PGothic"/>
              </a:rPr>
              <a:t>© 2016 Cengage Learning®. May not be scanned, copied or duplicated, or posted to a publicly accessible website, in whole or in part.</a:t>
            </a:r>
            <a:endParaRPr b="0" lang="en-US" sz="2400" strike="noStrike" u="none">
              <a:solidFill>
                <a:srgbClr val="000000"/>
              </a:solidFill>
              <a:effectLst/>
              <a:uFillTx/>
              <a:latin typeface="Times New Roman"/>
            </a:endParaRPr>
          </a:p>
        </p:txBody>
      </p:sp>
      <p:sp>
        <p:nvSpPr>
          <p:cNvPr id="286"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287" name="PlaceHolder 4"/>
          <p:cNvSpPr>
            <a:spLocks noGrp="1"/>
          </p:cNvSpPr>
          <p:nvPr>
            <p:ph type="sldNum" idx="37"/>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fld id="{79200FA9-9F80-413A-8282-8B3A357AA6D6}" type="slidenum">
              <a:rPr b="0" lang="en-US" sz="2400" strike="noStrike" u="none">
                <a:solidFill>
                  <a:schemeClr val="dk1"/>
                </a:solidFill>
                <a:effectLst/>
                <a:uFillTx/>
                <a:latin typeface="Arial"/>
                <a:ea typeface="MS PGothic"/>
              </a:rPr>
              <a:t>&lt;number&gt;</a:t>
            </a:fld>
            <a:endParaRPr b="0" lang="en-US" sz="2400" strike="noStrike" u="none">
              <a:solidFill>
                <a:srgbClr val="000000"/>
              </a:solidFill>
              <a:effectLst/>
              <a:uFillTx/>
              <a:latin typeface="Times New Roman"/>
            </a:endParaRPr>
          </a:p>
        </p:txBody>
      </p:sp>
      <p:pic>
        <p:nvPicPr>
          <p:cNvPr id="288" name="Picture 2" descr=""/>
          <p:cNvPicPr/>
          <p:nvPr/>
        </p:nvPicPr>
        <p:blipFill>
          <a:blip r:embed="rId1"/>
          <a:stretch/>
        </p:blipFill>
        <p:spPr>
          <a:xfrm>
            <a:off x="0" y="0"/>
            <a:ext cx="9165240" cy="5181120"/>
          </a:xfrm>
          <a:prstGeom prst="rect">
            <a:avLst/>
          </a:prstGeom>
          <a:noFill/>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Displays (3 of 5)</a:t>
            </a:r>
            <a:endParaRPr b="0" lang="en-US" sz="3600" strike="noStrike" u="none">
              <a:solidFill>
                <a:schemeClr val="dk1"/>
              </a:solidFill>
              <a:effectLst/>
              <a:uFillTx/>
              <a:latin typeface="Arial"/>
            </a:endParaRPr>
          </a:p>
        </p:txBody>
      </p:sp>
      <p:sp>
        <p:nvSpPr>
          <p:cNvPr id="290" name="PlaceHolder 2"/>
          <p:cNvSpPr>
            <a:spLocks noGrp="1"/>
          </p:cNvSpPr>
          <p:nvPr>
            <p:ph/>
          </p:nvPr>
        </p:nvSpPr>
        <p:spPr>
          <a:xfrm>
            <a:off x="152280" y="1265400"/>
            <a:ext cx="8762760" cy="4830480"/>
          </a:xfrm>
          <a:prstGeom prst="rect">
            <a:avLst/>
          </a:prstGeom>
          <a:noFill/>
          <a:ln w="0">
            <a:noFill/>
          </a:ln>
        </p:spPr>
        <p:txBody>
          <a:bodyPr numCol="1" spcCol="0" lIns="91440" rIns="91440" tIns="45720" bIns="45720" anchor="t">
            <a:noAutofit/>
          </a:bodyPr>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The quality of a display depends primarily on its: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1" lang="en-US" sz="2400" strike="noStrike" u="none">
                <a:solidFill>
                  <a:schemeClr val="dk1"/>
                </a:solidFill>
                <a:effectLst/>
                <a:uFillTx/>
                <a:latin typeface="Arial"/>
                <a:ea typeface="Verdana"/>
              </a:rPr>
              <a:t>Resolution</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Response time</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Brightness</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Dot pitch</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Contrast ratio</a:t>
            </a:r>
            <a:endParaRPr b="0" lang="en-US" sz="2400" strike="noStrike" u="none">
              <a:solidFill>
                <a:schemeClr val="dk1"/>
              </a:solidFill>
              <a:effectLst/>
              <a:uFillTx/>
              <a:latin typeface="Arial"/>
            </a:endParaRPr>
          </a:p>
          <a:p>
            <a:pPr lvl="1" marL="343080" indent="-3430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Today’s monitors use a digital signal to produce a picture.</a:t>
            </a:r>
            <a:endParaRPr b="0" lang="en-US" sz="2600" strike="noStrike" u="none">
              <a:solidFill>
                <a:schemeClr val="dk1"/>
              </a:solidFill>
              <a:effectLst/>
              <a:uFillTx/>
              <a:latin typeface="Arial"/>
            </a:endParaRPr>
          </a:p>
        </p:txBody>
      </p:sp>
      <p:sp>
        <p:nvSpPr>
          <p:cNvPr id="291" name="文字方塊 4"/>
          <p:cNvSpPr/>
          <p:nvPr/>
        </p:nvSpPr>
        <p:spPr>
          <a:xfrm>
            <a:off x="2280600" y="3206160"/>
            <a:ext cx="4582080" cy="46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2400" strike="noStrike" u="none">
              <a:solidFill>
                <a:schemeClr val="dk1"/>
              </a:solidFill>
              <a:effectLst/>
              <a:uFillTx/>
              <a:latin typeface="Arial"/>
              <a:ea typeface="MS PGothic"/>
            </a:endParaRPr>
          </a:p>
        </p:txBody>
      </p:sp>
      <p:pic>
        <p:nvPicPr>
          <p:cNvPr id="292" name="圖片 6" descr=""/>
          <p:cNvPicPr/>
          <p:nvPr/>
        </p:nvPicPr>
        <p:blipFill>
          <a:blip r:embed="rId1"/>
          <a:stretch/>
        </p:blipFill>
        <p:spPr>
          <a:xfrm rot="10800000">
            <a:off x="3277080" y="1752840"/>
            <a:ext cx="2437920" cy="2285640"/>
          </a:xfrm>
          <a:prstGeom prst="rect">
            <a:avLst/>
          </a:prstGeom>
          <a:noFill/>
          <a:ln w="0">
            <a:noFill/>
          </a:ln>
        </p:spPr>
      </p:pic>
      <p:sp>
        <p:nvSpPr>
          <p:cNvPr id="293" name="文字方塊 7"/>
          <p:cNvSpPr/>
          <p:nvPr/>
        </p:nvSpPr>
        <p:spPr>
          <a:xfrm flipH="1">
            <a:off x="5714640" y="2438280"/>
            <a:ext cx="1752120" cy="830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zh-TW" sz="2400" strike="noStrike" u="none">
                <a:solidFill>
                  <a:schemeClr val="dk1"/>
                </a:solidFill>
                <a:effectLst/>
                <a:uFillTx/>
                <a:latin typeface="Arial"/>
                <a:ea typeface="MS PGothic"/>
              </a:rPr>
              <a:t>相關聯</a:t>
            </a:r>
            <a:endParaRPr b="0" lang="en-US" sz="2400" strike="noStrike" u="none">
              <a:solidFill>
                <a:srgbClr val="000000"/>
              </a:solidFill>
              <a:effectLst/>
              <a:uFillTx/>
              <a:latin typeface="Arial"/>
            </a:endParaRPr>
          </a:p>
          <a:p>
            <a:pPr>
              <a:lnSpc>
                <a:spcPct val="100000"/>
              </a:lnSpc>
            </a:pP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p:nvPr>
        </p:nvSpPr>
        <p:spPr>
          <a:xfrm>
            <a:off x="152280" y="0"/>
            <a:ext cx="8889120" cy="86472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1" lang="en-US" sz="2600" strike="noStrike" u="none">
                <a:solidFill>
                  <a:schemeClr val="dk1"/>
                </a:solidFill>
                <a:effectLst/>
                <a:uFillTx/>
                <a:latin typeface="Arial"/>
                <a:ea typeface="Verdana"/>
              </a:rPr>
              <a:t>Input</a:t>
            </a:r>
            <a:r>
              <a:rPr b="0" lang="en-US" sz="2600" strike="noStrike" u="none">
                <a:solidFill>
                  <a:schemeClr val="dk1"/>
                </a:solidFill>
                <a:effectLst/>
                <a:uFillTx/>
                <a:latin typeface="Arial"/>
                <a:ea typeface="Verdana"/>
              </a:rPr>
              <a:t> is any data and instructions entered into the memory of a computer</a:t>
            </a:r>
            <a:endParaRPr b="0" lang="en-US" sz="2600" strike="noStrike" u="none">
              <a:solidFill>
                <a:schemeClr val="dk1"/>
              </a:solidFill>
              <a:effectLst/>
              <a:uFillTx/>
              <a:latin typeface="Arial"/>
            </a:endParaRPr>
          </a:p>
        </p:txBody>
      </p:sp>
      <p:pic>
        <p:nvPicPr>
          <p:cNvPr id="99" name="Picture 2" descr="An illustration shows the following input devices, each accompanied by a respective photo: Mouse, Touchscreen, Stylus, Game controller, Microphone (in headset), A laptop with a  built-in webcam, Scanner, an OMR sheet with a callout reading, Marks read by OMR devices, Bar code reader, Magstripe reader, and a Keyboard."/>
          <p:cNvPicPr/>
          <p:nvPr/>
        </p:nvPicPr>
        <p:blipFill>
          <a:blip r:embed="rId1"/>
          <a:stretch/>
        </p:blipFill>
        <p:spPr>
          <a:xfrm>
            <a:off x="1828800" y="820080"/>
            <a:ext cx="4571640" cy="4776840"/>
          </a:xfrm>
          <a:prstGeom prst="rect">
            <a:avLst/>
          </a:prstGeom>
          <a:noFill/>
          <a:ln w="0">
            <a:noFill/>
          </a:ln>
        </p:spPr>
      </p:pic>
      <p:sp>
        <p:nvSpPr>
          <p:cNvPr id="100" name="PlaceHolder 2"/>
          <p:cNvSpPr>
            <a:spLocks noGrp="1"/>
          </p:cNvSpPr>
          <p:nvPr>
            <p:ph/>
          </p:nvPr>
        </p:nvSpPr>
        <p:spPr>
          <a:xfrm>
            <a:off x="0" y="5562720"/>
            <a:ext cx="8982720" cy="844200"/>
          </a:xfrm>
          <a:prstGeom prst="rect">
            <a:avLst/>
          </a:prstGeom>
          <a:noFill/>
          <a:ln w="0">
            <a:noFill/>
          </a:ln>
        </p:spPr>
        <p:txBody>
          <a:bodyPr numCol="1" spcCol="0" lIns="91440" rIns="91440" tIns="45720" bIns="45720" anchor="t">
            <a:noAutofit/>
          </a:bodyPr>
          <a:p>
            <a:pPr indent="0">
              <a:lnSpc>
                <a:spcPct val="100000"/>
              </a:lnSpc>
              <a:spcBef>
                <a:spcPts val="439"/>
              </a:spcBef>
              <a:buNone/>
              <a:tabLst>
                <a:tab algn="l" pos="0"/>
              </a:tabLst>
            </a:pPr>
            <a:r>
              <a:rPr b="1" lang="en-US" sz="2200" strike="noStrike" u="none">
                <a:solidFill>
                  <a:schemeClr val="dk1"/>
                </a:solidFill>
                <a:effectLst/>
                <a:uFillTx/>
                <a:latin typeface="Arial"/>
                <a:ea typeface="Verdana"/>
              </a:rPr>
              <a:t>Figure 7-1 </a:t>
            </a:r>
            <a:r>
              <a:rPr b="0" lang="en-US" sz="2200" strike="noStrike" u="none">
                <a:solidFill>
                  <a:schemeClr val="dk1"/>
                </a:solidFill>
                <a:effectLst/>
                <a:uFillTx/>
                <a:latin typeface="Arial"/>
                <a:ea typeface="Verdana"/>
              </a:rPr>
              <a:t>Users can enter data and instructions into computers and mobile devices in a variety of ways.</a:t>
            </a:r>
            <a:endParaRPr b="0" lang="en-US" sz="22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zh-CN" sz="3600" strike="noStrike" u="none">
                <a:solidFill>
                  <a:schemeClr val="lt1"/>
                </a:solidFill>
                <a:effectLst/>
                <a:uFillTx/>
                <a:latin typeface="Arial"/>
                <a:ea typeface="Verdana"/>
              </a:rPr>
              <a:t>照片如何組成</a:t>
            </a:r>
            <a:endParaRPr b="0" lang="en-US" sz="3600" strike="noStrike" u="none">
              <a:solidFill>
                <a:schemeClr val="dk1"/>
              </a:solidFill>
              <a:effectLst/>
              <a:uFillTx/>
              <a:latin typeface="Arial"/>
            </a:endParaRPr>
          </a:p>
        </p:txBody>
      </p:sp>
      <p:pic>
        <p:nvPicPr>
          <p:cNvPr id="295" name="內容版面配置區 5" descr=""/>
          <p:cNvPicPr/>
          <p:nvPr/>
        </p:nvPicPr>
        <p:blipFill>
          <a:blip r:embed="rId1"/>
          <a:stretch/>
        </p:blipFill>
        <p:spPr>
          <a:xfrm>
            <a:off x="256320" y="1265400"/>
            <a:ext cx="8554680" cy="4982760"/>
          </a:xfrm>
          <a:prstGeom prst="rect">
            <a:avLst/>
          </a:prstGeom>
          <a:noFill/>
          <a:ln w="0">
            <a:noFill/>
          </a:ln>
        </p:spPr>
      </p:pic>
      <p:sp>
        <p:nvSpPr>
          <p:cNvPr id="296" name="文字方塊 4"/>
          <p:cNvSpPr/>
          <p:nvPr/>
        </p:nvSpPr>
        <p:spPr>
          <a:xfrm>
            <a:off x="2280600" y="3206160"/>
            <a:ext cx="4582080" cy="46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2400" strike="noStrike" u="none">
              <a:solidFill>
                <a:schemeClr val="dk1"/>
              </a:solidFill>
              <a:effectLst/>
              <a:uFillTx/>
              <a:latin typeface="Arial"/>
              <a:ea typeface="MS PGothic"/>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Displays (4 of 5)</a:t>
            </a:r>
            <a:endParaRPr b="0" lang="en-US" sz="3600" strike="noStrike" u="none">
              <a:solidFill>
                <a:schemeClr val="dk1"/>
              </a:solidFill>
              <a:effectLst/>
              <a:uFillTx/>
              <a:latin typeface="Arial"/>
            </a:endParaRPr>
          </a:p>
        </p:txBody>
      </p:sp>
      <p:sp>
        <p:nvSpPr>
          <p:cNvPr id="298"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lvl="1" marL="343080" indent="-3430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To display the highest quality images, the monitor should plug in a:</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 Digital Visual Interface (DVI) port</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An High-Definition Media Interface (HDMI) port</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 Display Port</a:t>
            </a:r>
            <a:endParaRPr b="0" lang="en-US" sz="24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Home users sometimes use a Digital TeleVision (DTV) as a display</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pPr>
            <a:r>
              <a:rPr b="1" lang="en-US" sz="2600" strike="noStrike" u="none">
                <a:solidFill>
                  <a:schemeClr val="dk1"/>
                </a:solidFill>
                <a:effectLst/>
                <a:uFillTx/>
                <a:latin typeface="Arial"/>
                <a:ea typeface="Verdana"/>
              </a:rPr>
              <a:t>High-Definition TeleVision (HDTV)</a:t>
            </a:r>
            <a:r>
              <a:rPr b="0" lang="en-US" sz="2600" strike="noStrike" u="none">
                <a:solidFill>
                  <a:schemeClr val="dk1"/>
                </a:solidFill>
                <a:effectLst/>
                <a:uFillTx/>
                <a:latin typeface="Arial"/>
                <a:ea typeface="Verdana"/>
              </a:rPr>
              <a:t> is the most advanced form of digital television</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Smart TV is an Internet-enabled HDTV</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title"/>
          </p:nvPr>
        </p:nvSpPr>
        <p:spPr>
          <a:xfrm rot="10800000">
            <a:off x="-19049760" y="-2742840"/>
            <a:ext cx="18059040" cy="2209320"/>
          </a:xfrm>
          <a:prstGeom prst="rect">
            <a:avLst/>
          </a:prstGeom>
          <a:solidFill>
            <a:srgbClr val="8a288f"/>
          </a:solid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a typeface="Verdana"/>
            </a:endParaRPr>
          </a:p>
        </p:txBody>
      </p:sp>
      <p:pic>
        <p:nvPicPr>
          <p:cNvPr id="300" name="內容版面配置區 4" descr=""/>
          <p:cNvPicPr/>
          <p:nvPr/>
        </p:nvPicPr>
        <p:blipFill>
          <a:blip r:embed="rId1"/>
          <a:stretch/>
        </p:blipFill>
        <p:spPr>
          <a:xfrm>
            <a:off x="0" y="1104840"/>
            <a:ext cx="9143640" cy="5173200"/>
          </a:xfrm>
          <a:prstGeom prst="rect">
            <a:avLst/>
          </a:prstGeom>
          <a:noFill/>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1" name="Picture 2" descr="A photo shows a smart TV displaying several applications. It is accompanied by a remote controller. &#10;"/>
          <p:cNvPicPr/>
          <p:nvPr/>
        </p:nvPicPr>
        <p:blipFill>
          <a:blip r:embed="rId1"/>
          <a:stretch/>
        </p:blipFill>
        <p:spPr>
          <a:xfrm>
            <a:off x="259920" y="0"/>
            <a:ext cx="7207560" cy="5545800"/>
          </a:xfrm>
          <a:prstGeom prst="rect">
            <a:avLst/>
          </a:prstGeom>
          <a:noFill/>
          <a:ln w="0">
            <a:noFill/>
          </a:ln>
        </p:spPr>
      </p:pic>
      <p:sp>
        <p:nvSpPr>
          <p:cNvPr id="302" name="PlaceHolder 1"/>
          <p:cNvSpPr>
            <a:spLocks noGrp="1"/>
          </p:cNvSpPr>
          <p:nvPr>
            <p:ph/>
          </p:nvPr>
        </p:nvSpPr>
        <p:spPr>
          <a:xfrm>
            <a:off x="380880" y="5486400"/>
            <a:ext cx="8457840" cy="1066320"/>
          </a:xfrm>
          <a:prstGeom prst="rect">
            <a:avLst/>
          </a:prstGeom>
          <a:noFill/>
          <a:ln w="0">
            <a:noFill/>
          </a:ln>
        </p:spPr>
        <p:txBody>
          <a:bodyPr numCol="1" spcCol="0" lIns="91440" rIns="91440" tIns="45720" bIns="45720" anchor="t">
            <a:noAutofit/>
          </a:bodyPr>
          <a:p>
            <a:pPr indent="0">
              <a:lnSpc>
                <a:spcPct val="100000"/>
              </a:lnSpc>
              <a:spcBef>
                <a:spcPts val="439"/>
              </a:spcBef>
              <a:buNone/>
              <a:tabLst>
                <a:tab algn="l" pos="0"/>
              </a:tabLst>
            </a:pPr>
            <a:r>
              <a:rPr b="1" lang="en-US" sz="2200" strike="noStrike" u="none">
                <a:solidFill>
                  <a:schemeClr val="dk1"/>
                </a:solidFill>
                <a:effectLst/>
                <a:uFillTx/>
                <a:latin typeface="Arial"/>
                <a:ea typeface="Verdana"/>
              </a:rPr>
              <a:t>Figure 7-25 </a:t>
            </a:r>
            <a:r>
              <a:rPr b="0" lang="en-US" sz="2200" strike="noStrike" u="none">
                <a:solidFill>
                  <a:schemeClr val="dk1"/>
                </a:solidFill>
                <a:effectLst/>
                <a:uFillTx/>
                <a:latin typeface="Arial"/>
                <a:ea typeface="Verdana"/>
              </a:rPr>
              <a:t>Smart TVs enable you to connect to the Internet and/or watch television shows.</a:t>
            </a:r>
            <a:endParaRPr b="0" lang="en-US" sz="22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title"/>
          </p:nvPr>
        </p:nvSpPr>
        <p:spPr>
          <a:xfrm rot="10800000">
            <a:off x="-19049760" y="-2742840"/>
            <a:ext cx="18059040" cy="2209320"/>
          </a:xfrm>
          <a:prstGeom prst="rect">
            <a:avLst/>
          </a:prstGeom>
          <a:solidFill>
            <a:srgbClr val="8a288f"/>
          </a:solid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a typeface="Verdana"/>
            </a:endParaRPr>
          </a:p>
        </p:txBody>
      </p:sp>
      <p:sp>
        <p:nvSpPr>
          <p:cNvPr id="304"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0720" indent="-450720">
              <a:lnSpc>
                <a:spcPct val="100000"/>
              </a:lnSpc>
              <a:spcBef>
                <a:spcPts val="519"/>
              </a:spcBef>
              <a:buClr>
                <a:srgbClr val="8a288f"/>
              </a:buClr>
              <a:buFont typeface="Arial"/>
              <a:buChar char="•"/>
            </a:pPr>
            <a:r>
              <a:rPr b="0" lang="zh-TW" sz="2600" strike="noStrike" u="none">
                <a:solidFill>
                  <a:schemeClr val="dk1"/>
                </a:solidFill>
                <a:effectLst/>
                <a:uFillTx/>
                <a:latin typeface="fkGroteskNeue"/>
                <a:ea typeface="Verdana"/>
              </a:rPr>
              <a:t>醫療顯示器（</a:t>
            </a:r>
            <a:r>
              <a:rPr b="0" lang="en" sz="2600" strike="noStrike" u="none">
                <a:solidFill>
                  <a:schemeClr val="dk1"/>
                </a:solidFill>
                <a:effectLst/>
                <a:uFillTx/>
                <a:latin typeface="fkGroteskNeue"/>
                <a:ea typeface="Verdana"/>
              </a:rPr>
              <a:t>medical display</a:t>
            </a:r>
            <a:r>
              <a:rPr b="0" lang="zh-TW" sz="2600" strike="noStrike" u="none">
                <a:solidFill>
                  <a:schemeClr val="dk1"/>
                </a:solidFill>
                <a:effectLst/>
                <a:uFillTx/>
                <a:latin typeface="fkGroteskNeue"/>
                <a:ea typeface="Verdana"/>
              </a:rPr>
              <a:t>）是一種專門設計用於醫療影像診斷和臨床應用的專業螢幕，具有高解析度、高亮度、高灰階和精確色彩等特點</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pPr>
            <a:r>
              <a:rPr b="0" lang="zh-TW" sz="2600" strike="noStrike" u="none">
                <a:solidFill>
                  <a:schemeClr val="dk1"/>
                </a:solidFill>
                <a:effectLst/>
                <a:uFillTx/>
                <a:latin typeface="fkGroteskNeue"/>
                <a:ea typeface="Verdana"/>
              </a:rPr>
              <a:t>能呈現更細緻的灰階層次（通常支援</a:t>
            </a:r>
            <a:r>
              <a:rPr b="0" lang="en-US" sz="2600" strike="noStrike" u="none">
                <a:solidFill>
                  <a:schemeClr val="dk1"/>
                </a:solidFill>
                <a:effectLst/>
                <a:uFillTx/>
                <a:latin typeface="fkGroteskNeue"/>
                <a:ea typeface="Verdana"/>
              </a:rPr>
              <a:t>10-</a:t>
            </a:r>
            <a:r>
              <a:rPr b="0" lang="en" sz="2600" strike="noStrike" u="none">
                <a:solidFill>
                  <a:schemeClr val="dk1"/>
                </a:solidFill>
                <a:effectLst/>
                <a:uFillTx/>
                <a:latin typeface="fkGroteskNeue"/>
                <a:ea typeface="Verdana"/>
              </a:rPr>
              <a:t>bit</a:t>
            </a:r>
            <a:r>
              <a:rPr b="0" lang="zh-TW" sz="2600" strike="noStrike" u="none">
                <a:solidFill>
                  <a:schemeClr val="dk1"/>
                </a:solidFill>
                <a:effectLst/>
                <a:uFillTx/>
                <a:latin typeface="fkGroteskNeue"/>
                <a:ea typeface="Verdana"/>
              </a:rPr>
              <a:t>或</a:t>
            </a:r>
            <a:r>
              <a:rPr b="0" lang="en-US" sz="2600" strike="noStrike" u="none">
                <a:solidFill>
                  <a:schemeClr val="dk1"/>
                </a:solidFill>
                <a:effectLst/>
                <a:uFillTx/>
                <a:latin typeface="fkGroteskNeue"/>
                <a:ea typeface="Verdana"/>
              </a:rPr>
              <a:t>12-</a:t>
            </a:r>
            <a:r>
              <a:rPr b="0" lang="en" sz="2600" strike="noStrike" u="none">
                <a:solidFill>
                  <a:schemeClr val="dk1"/>
                </a:solidFill>
                <a:effectLst/>
                <a:uFillTx/>
                <a:latin typeface="fkGroteskNeue"/>
                <a:ea typeface="Verdana"/>
              </a:rPr>
              <a:t>bit</a:t>
            </a:r>
            <a:r>
              <a:rPr b="0" lang="zh-TW" sz="2600" strike="noStrike" u="none">
                <a:solidFill>
                  <a:schemeClr val="dk1"/>
                </a:solidFill>
                <a:effectLst/>
                <a:uFillTx/>
                <a:latin typeface="fkGroteskNeue"/>
                <a:ea typeface="Verdana"/>
              </a:rPr>
              <a:t>灰階）</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pPr>
            <a:r>
              <a:rPr b="0" lang="zh-TW" sz="2600" strike="noStrike" u="none">
                <a:solidFill>
                  <a:schemeClr val="dk1"/>
                </a:solidFill>
                <a:effectLst/>
                <a:uFillTx/>
                <a:latin typeface="fkGroteskNeue"/>
                <a:ea typeface="Verdana"/>
              </a:rPr>
              <a:t>亮度高且穩定，對比度優良，能確保在任何光源或環境下正確顯示醫學影像</a:t>
            </a:r>
            <a:endParaRPr b="0" lang="en-US" sz="2600" strike="noStrike" u="none">
              <a:solidFill>
                <a:schemeClr val="dk1"/>
              </a:solidFill>
              <a:effectLst/>
              <a:uFillTx/>
              <a:latin typeface="Arial"/>
            </a:endParaRPr>
          </a:p>
        </p:txBody>
      </p:sp>
      <p:sp>
        <p:nvSpPr>
          <p:cNvPr id="305" name="文字方塊 3"/>
          <p:cNvSpPr/>
          <p:nvPr/>
        </p:nvSpPr>
        <p:spPr>
          <a:xfrm>
            <a:off x="3200400" y="380880"/>
            <a:ext cx="2666520" cy="584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zh-TW" sz="3200" strike="noStrike" u="none">
                <a:solidFill>
                  <a:schemeClr val="lt1"/>
                </a:solidFill>
                <a:effectLst/>
                <a:uFillTx/>
                <a:latin typeface="Arial"/>
                <a:ea typeface="MS PGothic"/>
              </a:rPr>
              <a:t>醫療顯示器</a:t>
            </a:r>
            <a:endParaRPr b="0" lang="en-US" sz="3200" strike="noStrike" u="none">
              <a:solidFill>
                <a:srgbClr val="000000"/>
              </a:solidFill>
              <a:effectLst/>
              <a:uFillTx/>
              <a:latin typeface="Arial"/>
            </a:endParaRPr>
          </a:p>
        </p:txBody>
      </p:sp>
      <p:pic>
        <p:nvPicPr>
          <p:cNvPr id="306" name="Picture 2" descr="診間用醫療顯示器| 台灣高品質診間用醫療顯示器製造商| 惠揚生技股份有限公司"/>
          <p:cNvPicPr/>
          <p:nvPr/>
        </p:nvPicPr>
        <p:blipFill>
          <a:blip r:embed="rId1"/>
          <a:stretch/>
        </p:blipFill>
        <p:spPr>
          <a:xfrm>
            <a:off x="4114800" y="3651840"/>
            <a:ext cx="3288960" cy="2463480"/>
          </a:xfrm>
          <a:prstGeom prst="rect">
            <a:avLst/>
          </a:prstGeom>
          <a:noFill/>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p:nvPr>
        </p:nvSpPr>
        <p:spPr>
          <a:xfrm>
            <a:off x="304920" y="0"/>
            <a:ext cx="8762760" cy="1523520"/>
          </a:xfrm>
          <a:prstGeom prst="rect">
            <a:avLst/>
          </a:prstGeom>
          <a:noFill/>
          <a:ln w="0">
            <a:noFill/>
          </a:ln>
        </p:spPr>
        <p:txBody>
          <a:bodyPr numCol="1" spcCol="0" lIns="91440" rIns="91440" tIns="45720" bIns="45720" anchor="t">
            <a:noAutofit/>
          </a:bodyPr>
          <a:p>
            <a:pPr marL="4572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 </a:t>
            </a:r>
            <a:r>
              <a:rPr b="1" lang="en-US" sz="2400" strike="noStrike" u="none">
                <a:solidFill>
                  <a:schemeClr val="dk1"/>
                </a:solidFill>
                <a:effectLst/>
                <a:uFillTx/>
                <a:latin typeface="Arial"/>
                <a:ea typeface="Verdana"/>
              </a:rPr>
              <a:t>printer</a:t>
            </a:r>
            <a:r>
              <a:rPr b="0" lang="en-US" sz="2400" strike="noStrike" u="none">
                <a:solidFill>
                  <a:schemeClr val="dk1"/>
                </a:solidFill>
                <a:effectLst/>
                <a:uFillTx/>
                <a:latin typeface="Arial"/>
                <a:ea typeface="Verdana"/>
              </a:rPr>
              <a:t> is an output device that produces text and graphics on a physical medium.</a:t>
            </a:r>
            <a:endParaRPr b="0" lang="en-US" sz="2400" strike="noStrike" u="none">
              <a:solidFill>
                <a:schemeClr val="dk1"/>
              </a:solidFill>
              <a:effectLst/>
              <a:uFillTx/>
              <a:latin typeface="Arial"/>
            </a:endParaRPr>
          </a:p>
          <a:p>
            <a:pPr marL="4572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Before purchasing a printer, ask yourself a series of questions:</a:t>
            </a:r>
            <a:endParaRPr b="0" lang="en-US" sz="2400" strike="noStrike" u="none">
              <a:solidFill>
                <a:schemeClr val="dk1"/>
              </a:solidFill>
              <a:effectLst/>
              <a:uFillTx/>
              <a:latin typeface="Arial"/>
            </a:endParaRPr>
          </a:p>
        </p:txBody>
      </p:sp>
      <p:pic>
        <p:nvPicPr>
          <p:cNvPr id="308" name="Picture 2" descr="&quot;An illustration lists a set of questions to consider before purchasing a printer. They are as follows: &#10;1. What is my budget? 2. How fast must my printer print? 3. Do I need a color printer? 4. What is the cost per page for printing? 5. Do I need multiple copies of documents? 6. Will I print graphics? 7. Do I want to print photos? 8. Do I want to print directly from a memory card? 9. What types of paper does the printer use? 10. What sizes of paper does the printer accept? 11. Do I want to print on both sides of the paper? 12. How much paper can the printer tray hold? 13. Will the printer work with my computer and software? 14. How much do supplies such as ink, toner, and paper cost? 15. Can the printer print on envelopes? 16. How many envelopes can the printer print at a time? 17. How much do I print now, and how much will I be printing in a year or two? 18. Will the printer be connected to a network? 19. Do I want wireless printing capability?&quot;&#10;"/>
          <p:cNvPicPr/>
          <p:nvPr/>
        </p:nvPicPr>
        <p:blipFill>
          <a:blip r:embed="rId1"/>
          <a:stretch/>
        </p:blipFill>
        <p:spPr>
          <a:xfrm>
            <a:off x="2286000" y="1219320"/>
            <a:ext cx="4587120" cy="4800240"/>
          </a:xfrm>
          <a:prstGeom prst="rect">
            <a:avLst/>
          </a:prstGeom>
          <a:noFill/>
          <a:ln w="0">
            <a:noFill/>
          </a:ln>
        </p:spPr>
      </p:pic>
      <p:sp>
        <p:nvSpPr>
          <p:cNvPr id="309" name="PlaceHolder 2"/>
          <p:cNvSpPr>
            <a:spLocks noGrp="1"/>
          </p:cNvSpPr>
          <p:nvPr>
            <p:ph/>
          </p:nvPr>
        </p:nvSpPr>
        <p:spPr>
          <a:xfrm>
            <a:off x="533520" y="5943600"/>
            <a:ext cx="8032320" cy="37512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7-26 </a:t>
            </a:r>
            <a:r>
              <a:rPr b="0" lang="en-US" sz="2000" strike="noStrike" u="none">
                <a:solidFill>
                  <a:schemeClr val="dk1"/>
                </a:solidFill>
                <a:effectLst/>
                <a:uFillTx/>
                <a:latin typeface="Arial"/>
                <a:ea typeface="Verdana"/>
              </a:rPr>
              <a:t>Questions to consider before purchasing a printer.</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Printers (2 of 13)</a:t>
            </a:r>
            <a:endParaRPr b="0" lang="en-US" sz="3600" strike="noStrike" u="none">
              <a:solidFill>
                <a:schemeClr val="dk1"/>
              </a:solidFill>
              <a:effectLst/>
              <a:uFillTx/>
              <a:latin typeface="Arial"/>
            </a:endParaRPr>
          </a:p>
        </p:txBody>
      </p:sp>
      <p:sp>
        <p:nvSpPr>
          <p:cNvPr id="311"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a:t>
            </a:r>
            <a:r>
              <a:rPr b="1" lang="en-US" sz="2600" strike="noStrike" u="none">
                <a:solidFill>
                  <a:schemeClr val="dk1"/>
                </a:solidFill>
                <a:effectLst/>
                <a:uFillTx/>
                <a:latin typeface="Arial"/>
                <a:ea typeface="Verdana"/>
              </a:rPr>
              <a:t>nonimpact printer</a:t>
            </a:r>
            <a:r>
              <a:rPr b="0" lang="en-US" sz="2600" strike="noStrike" u="none">
                <a:solidFill>
                  <a:schemeClr val="dk1"/>
                </a:solidFill>
                <a:effectLst/>
                <a:uFillTx/>
                <a:latin typeface="Arial"/>
                <a:ea typeface="Verdana"/>
              </a:rPr>
              <a:t> forms characters and graphics on a piece of paper without actually contacting the paper</a:t>
            </a:r>
            <a:endParaRPr b="0" lang="en-US" sz="2600" strike="noStrike" u="none">
              <a:solidFill>
                <a:schemeClr val="dk1"/>
              </a:solidFill>
              <a:effectLst/>
              <a:uFillTx/>
              <a:latin typeface="Arial"/>
            </a:endParaRPr>
          </a:p>
          <a:p>
            <a:pPr lvl="1" marL="914400" indent="-457200">
              <a:lnSpc>
                <a:spcPct val="100000"/>
              </a:lnSpc>
              <a:spcBef>
                <a:spcPts val="439"/>
              </a:spcBef>
              <a:buClr>
                <a:srgbClr val="8a288f"/>
              </a:buClr>
              <a:buFont typeface="Arial"/>
              <a:buChar char="–"/>
            </a:pPr>
            <a:r>
              <a:rPr b="0" lang="en-US" sz="2200" strike="noStrike" u="none">
                <a:solidFill>
                  <a:schemeClr val="dk1"/>
                </a:solidFill>
                <a:effectLst/>
                <a:uFillTx/>
                <a:latin typeface="Arial"/>
                <a:ea typeface="Verdana"/>
              </a:rPr>
              <a:t>Ink-jet printers</a:t>
            </a:r>
            <a:endParaRPr b="0" lang="en-US" sz="2200" strike="noStrike" u="none">
              <a:solidFill>
                <a:schemeClr val="dk1"/>
              </a:solidFill>
              <a:effectLst/>
              <a:uFillTx/>
              <a:latin typeface="Arial"/>
            </a:endParaRPr>
          </a:p>
          <a:p>
            <a:pPr lvl="1" marL="914400" indent="-457200">
              <a:lnSpc>
                <a:spcPct val="100000"/>
              </a:lnSpc>
              <a:spcBef>
                <a:spcPts val="439"/>
              </a:spcBef>
              <a:buClr>
                <a:srgbClr val="8a288f"/>
              </a:buClr>
              <a:buFont typeface="Arial"/>
              <a:buChar char="–"/>
            </a:pPr>
            <a:r>
              <a:rPr b="0" lang="en-US" sz="2200" strike="noStrike" u="none">
                <a:solidFill>
                  <a:schemeClr val="dk1"/>
                </a:solidFill>
                <a:effectLst/>
                <a:uFillTx/>
                <a:latin typeface="Arial"/>
                <a:ea typeface="Verdana"/>
              </a:rPr>
              <a:t>Photo printers</a:t>
            </a:r>
            <a:endParaRPr b="0" lang="en-US" sz="2200" strike="noStrike" u="none">
              <a:solidFill>
                <a:schemeClr val="dk1"/>
              </a:solidFill>
              <a:effectLst/>
              <a:uFillTx/>
              <a:latin typeface="Arial"/>
            </a:endParaRPr>
          </a:p>
          <a:p>
            <a:pPr lvl="1" marL="914400" indent="-457200">
              <a:lnSpc>
                <a:spcPct val="100000"/>
              </a:lnSpc>
              <a:spcBef>
                <a:spcPts val="439"/>
              </a:spcBef>
              <a:buClr>
                <a:srgbClr val="8a288f"/>
              </a:buClr>
              <a:buFont typeface="Arial"/>
              <a:buChar char="–"/>
            </a:pPr>
            <a:r>
              <a:rPr b="0" lang="en-US" sz="2200" strike="noStrike" u="none">
                <a:solidFill>
                  <a:schemeClr val="dk1"/>
                </a:solidFill>
                <a:effectLst/>
                <a:uFillTx/>
                <a:latin typeface="Arial"/>
                <a:ea typeface="Verdana"/>
              </a:rPr>
              <a:t>Laser printers</a:t>
            </a:r>
            <a:endParaRPr b="0" lang="en-US" sz="2200" strike="noStrike" u="none">
              <a:solidFill>
                <a:schemeClr val="dk1"/>
              </a:solidFill>
              <a:effectLst/>
              <a:uFillTx/>
              <a:latin typeface="Arial"/>
            </a:endParaRPr>
          </a:p>
          <a:p>
            <a:pPr lvl="1" marL="914400" indent="-457200">
              <a:lnSpc>
                <a:spcPct val="100000"/>
              </a:lnSpc>
              <a:spcBef>
                <a:spcPts val="439"/>
              </a:spcBef>
              <a:buClr>
                <a:srgbClr val="8a288f"/>
              </a:buClr>
              <a:buFont typeface="Arial"/>
              <a:buChar char="–"/>
            </a:pPr>
            <a:r>
              <a:rPr b="0" lang="en-US" sz="2200" strike="noStrike" u="none">
                <a:solidFill>
                  <a:schemeClr val="dk1"/>
                </a:solidFill>
                <a:effectLst/>
                <a:uFillTx/>
                <a:latin typeface="Arial"/>
                <a:ea typeface="Verdana"/>
              </a:rPr>
              <a:t>All-in-one printers</a:t>
            </a:r>
            <a:endParaRPr b="0" lang="en-US" sz="2200" strike="noStrike" u="none">
              <a:solidFill>
                <a:schemeClr val="dk1"/>
              </a:solidFill>
              <a:effectLst/>
              <a:uFillTx/>
              <a:latin typeface="Arial"/>
            </a:endParaRPr>
          </a:p>
          <a:p>
            <a:pPr lvl="1" marL="914400" indent="-457200">
              <a:lnSpc>
                <a:spcPct val="100000"/>
              </a:lnSpc>
              <a:spcBef>
                <a:spcPts val="439"/>
              </a:spcBef>
              <a:buClr>
                <a:srgbClr val="8a288f"/>
              </a:buClr>
              <a:buFont typeface="Arial"/>
              <a:buChar char="–"/>
            </a:pPr>
            <a:r>
              <a:rPr b="0" lang="en-US" sz="2200" strike="noStrike" u="none">
                <a:solidFill>
                  <a:schemeClr val="dk1"/>
                </a:solidFill>
                <a:effectLst/>
                <a:uFillTx/>
                <a:latin typeface="Arial"/>
                <a:ea typeface="Verdana"/>
              </a:rPr>
              <a:t>3-D printers</a:t>
            </a:r>
            <a:endParaRPr b="0" lang="en-US" sz="2200" strike="noStrike" u="none">
              <a:solidFill>
                <a:schemeClr val="dk1"/>
              </a:solidFill>
              <a:effectLst/>
              <a:uFillTx/>
              <a:latin typeface="Arial"/>
            </a:endParaRPr>
          </a:p>
          <a:p>
            <a:pPr lvl="1" marL="914400" indent="-457200">
              <a:lnSpc>
                <a:spcPct val="100000"/>
              </a:lnSpc>
              <a:spcBef>
                <a:spcPts val="439"/>
              </a:spcBef>
              <a:buClr>
                <a:srgbClr val="8a288f"/>
              </a:buClr>
              <a:buFont typeface="Arial"/>
              <a:buChar char="–"/>
            </a:pPr>
            <a:r>
              <a:rPr b="0" lang="en-US" sz="2200" strike="noStrike" u="none">
                <a:solidFill>
                  <a:schemeClr val="dk1"/>
                </a:solidFill>
                <a:effectLst/>
                <a:uFillTx/>
                <a:latin typeface="Arial"/>
                <a:ea typeface="Verdana"/>
              </a:rPr>
              <a:t>Thermal printers</a:t>
            </a:r>
            <a:endParaRPr b="0" lang="en-US" sz="2200" strike="noStrike" u="none">
              <a:solidFill>
                <a:schemeClr val="dk1"/>
              </a:solidFill>
              <a:effectLst/>
              <a:uFillTx/>
              <a:latin typeface="Arial"/>
            </a:endParaRPr>
          </a:p>
          <a:p>
            <a:pPr lvl="1" marL="914400" indent="-457200">
              <a:lnSpc>
                <a:spcPct val="100000"/>
              </a:lnSpc>
              <a:spcBef>
                <a:spcPts val="439"/>
              </a:spcBef>
              <a:buClr>
                <a:srgbClr val="8a288f"/>
              </a:buClr>
              <a:buFont typeface="Arial"/>
              <a:buChar char="–"/>
            </a:pPr>
            <a:r>
              <a:rPr b="0" lang="en-US" sz="2200" strike="noStrike" u="none">
                <a:solidFill>
                  <a:schemeClr val="dk1"/>
                </a:solidFill>
                <a:effectLst/>
                <a:uFillTx/>
                <a:latin typeface="Arial"/>
                <a:ea typeface="Verdana"/>
              </a:rPr>
              <a:t>Mobile printers</a:t>
            </a:r>
            <a:endParaRPr b="0" lang="en-US" sz="2200" strike="noStrike" u="none">
              <a:solidFill>
                <a:schemeClr val="dk1"/>
              </a:solidFill>
              <a:effectLst/>
              <a:uFillTx/>
              <a:latin typeface="Arial"/>
            </a:endParaRPr>
          </a:p>
          <a:p>
            <a:pPr lvl="1" marL="914400" indent="-457200">
              <a:lnSpc>
                <a:spcPct val="100000"/>
              </a:lnSpc>
              <a:spcBef>
                <a:spcPts val="439"/>
              </a:spcBef>
              <a:buClr>
                <a:srgbClr val="8a288f"/>
              </a:buClr>
              <a:buFont typeface="Arial"/>
              <a:buChar char="–"/>
            </a:pPr>
            <a:r>
              <a:rPr b="0" lang="en-US" sz="2200" strike="noStrike" u="none">
                <a:solidFill>
                  <a:schemeClr val="dk1"/>
                </a:solidFill>
                <a:effectLst/>
                <a:uFillTx/>
                <a:latin typeface="Arial"/>
                <a:ea typeface="Verdana"/>
              </a:rPr>
              <a:t>Label printers</a:t>
            </a:r>
            <a:endParaRPr b="0" lang="en-US" sz="2200" strike="noStrike" u="none">
              <a:solidFill>
                <a:schemeClr val="dk1"/>
              </a:solidFill>
              <a:effectLst/>
              <a:uFillTx/>
              <a:latin typeface="Arial"/>
            </a:endParaRPr>
          </a:p>
          <a:p>
            <a:pPr lvl="1" marL="914400" indent="-457200">
              <a:lnSpc>
                <a:spcPct val="100000"/>
              </a:lnSpc>
              <a:spcBef>
                <a:spcPts val="439"/>
              </a:spcBef>
              <a:buClr>
                <a:srgbClr val="8a288f"/>
              </a:buClr>
              <a:buFont typeface="Arial"/>
              <a:buChar char="–"/>
            </a:pPr>
            <a:r>
              <a:rPr b="0" lang="en-US" sz="2200" strike="noStrike" u="none">
                <a:solidFill>
                  <a:schemeClr val="dk1"/>
                </a:solidFill>
                <a:effectLst/>
                <a:uFillTx/>
                <a:latin typeface="Arial"/>
                <a:ea typeface="Verdana"/>
              </a:rPr>
              <a:t>Plotters</a:t>
            </a:r>
            <a:endParaRPr b="0" lang="en-US" sz="2200" strike="noStrike" u="none">
              <a:solidFill>
                <a:schemeClr val="dk1"/>
              </a:solidFill>
              <a:effectLst/>
              <a:uFillTx/>
              <a:latin typeface="Arial"/>
            </a:endParaRPr>
          </a:p>
          <a:p>
            <a:pPr lvl="1" marL="914400" indent="-457200">
              <a:lnSpc>
                <a:spcPct val="100000"/>
              </a:lnSpc>
              <a:spcBef>
                <a:spcPts val="439"/>
              </a:spcBef>
              <a:buClr>
                <a:srgbClr val="8a288f"/>
              </a:buClr>
              <a:buFont typeface="Arial"/>
              <a:buChar char="–"/>
            </a:pPr>
            <a:r>
              <a:rPr b="0" lang="en-US" sz="2200" strike="noStrike" u="none">
                <a:solidFill>
                  <a:schemeClr val="dk1"/>
                </a:solidFill>
                <a:effectLst/>
                <a:uFillTx/>
                <a:latin typeface="Arial"/>
                <a:ea typeface="Verdana"/>
              </a:rPr>
              <a:t>Large-format printers</a:t>
            </a:r>
            <a:endParaRPr b="0" lang="en-US" sz="22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p:nvPr>
        </p:nvSpPr>
        <p:spPr>
          <a:xfrm>
            <a:off x="152280" y="0"/>
            <a:ext cx="8838720" cy="205704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An </a:t>
            </a:r>
            <a:r>
              <a:rPr b="1" lang="en-US" sz="2600" strike="noStrike" u="none">
                <a:solidFill>
                  <a:schemeClr val="dk1"/>
                </a:solidFill>
                <a:effectLst/>
                <a:uFillTx/>
                <a:latin typeface="Arial"/>
                <a:ea typeface="Verdana"/>
              </a:rPr>
              <a:t>ink-jet printer</a:t>
            </a:r>
            <a:r>
              <a:rPr b="0" lang="en-US" sz="2600" strike="noStrike" u="none">
                <a:solidFill>
                  <a:schemeClr val="dk1"/>
                </a:solidFill>
                <a:effectLst/>
                <a:uFillTx/>
                <a:latin typeface="Arial"/>
                <a:ea typeface="Verdana"/>
              </a:rPr>
              <a:t> forms characters and graphics by spraying tiny drops of liquid ink onto a piece of paper</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Color or black-and-white</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Speed is measured by the number of Pages Per Minute (PPM) it can print.</a:t>
            </a:r>
            <a:endParaRPr b="0" lang="en-US" sz="2400" strike="noStrike" u="none">
              <a:solidFill>
                <a:schemeClr val="dk1"/>
              </a:solidFill>
              <a:effectLst/>
              <a:uFillTx/>
              <a:latin typeface="Arial"/>
            </a:endParaRPr>
          </a:p>
        </p:txBody>
      </p:sp>
      <p:pic>
        <p:nvPicPr>
          <p:cNvPr id="313" name="Picture 2" descr="A photo shows an ink-jet printer printing several documents such as color photographs and paper print outs.&#10;"/>
          <p:cNvPicPr/>
          <p:nvPr/>
        </p:nvPicPr>
        <p:blipFill>
          <a:blip r:embed="rId1"/>
          <a:stretch/>
        </p:blipFill>
        <p:spPr>
          <a:xfrm>
            <a:off x="3657600" y="1752480"/>
            <a:ext cx="5531400" cy="3504960"/>
          </a:xfrm>
          <a:prstGeom prst="rect">
            <a:avLst/>
          </a:prstGeom>
          <a:noFill/>
          <a:ln w="0">
            <a:noFill/>
          </a:ln>
        </p:spPr>
      </p:pic>
      <p:sp>
        <p:nvSpPr>
          <p:cNvPr id="314" name="PlaceHolder 2"/>
          <p:cNvSpPr>
            <a:spLocks noGrp="1"/>
          </p:cNvSpPr>
          <p:nvPr>
            <p:ph/>
          </p:nvPr>
        </p:nvSpPr>
        <p:spPr>
          <a:xfrm>
            <a:off x="228600" y="5562720"/>
            <a:ext cx="8762760" cy="76176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7-27 </a:t>
            </a:r>
            <a:r>
              <a:rPr b="0" lang="en-US" sz="2000" strike="noStrike" u="none">
                <a:solidFill>
                  <a:schemeClr val="dk1"/>
                </a:solidFill>
                <a:effectLst/>
                <a:uFillTx/>
                <a:latin typeface="Arial"/>
                <a:ea typeface="Verdana"/>
              </a:rPr>
              <a:t>Ink-jet printers are a popular type of color printer used at home and in the office.</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a typeface="Verdana"/>
            </a:endParaRPr>
          </a:p>
        </p:txBody>
      </p:sp>
      <p:sp>
        <p:nvSpPr>
          <p:cNvPr id="316" name="PlaceHolder 2"/>
          <p:cNvSpPr>
            <a:spLocks noGrp="1"/>
          </p:cNvSpPr>
          <p:nvPr>
            <p:ph type="ftr" idx="38"/>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r>
              <a:rPr b="0" lang="en-US" sz="2400" strike="noStrike" u="none">
                <a:solidFill>
                  <a:schemeClr val="dk1"/>
                </a:solidFill>
                <a:effectLst/>
                <a:uFillTx/>
                <a:latin typeface="Arial"/>
                <a:ea typeface="MS PGothic"/>
              </a:rPr>
              <a:t>© 2016 Cengage Learning®. May not be scanned, copied or duplicated, or posted to a publicly accessible website, in whole or in part.</a:t>
            </a:r>
            <a:endParaRPr b="0" lang="en-US" sz="2400" strike="noStrike" u="none">
              <a:solidFill>
                <a:srgbClr val="000000"/>
              </a:solidFill>
              <a:effectLst/>
              <a:uFillTx/>
              <a:latin typeface="Times New Roman"/>
            </a:endParaRPr>
          </a:p>
        </p:txBody>
      </p:sp>
      <p:sp>
        <p:nvSpPr>
          <p:cNvPr id="317"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318" name="PlaceHolder 4"/>
          <p:cNvSpPr>
            <a:spLocks noGrp="1"/>
          </p:cNvSpPr>
          <p:nvPr>
            <p:ph type="sldNum" idx="39"/>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fld id="{81131B2D-5763-4CB8-A1A0-8D4D655ABD44}" type="slidenum">
              <a:rPr b="0" lang="en-US" sz="2400" strike="noStrike" u="none">
                <a:solidFill>
                  <a:schemeClr val="dk1"/>
                </a:solidFill>
                <a:effectLst/>
                <a:uFillTx/>
                <a:latin typeface="Arial"/>
                <a:ea typeface="MS PGothic"/>
              </a:rPr>
              <a:t>&lt;number&gt;</a:t>
            </a:fld>
            <a:endParaRPr b="0" lang="en-US" sz="2400" strike="noStrike" u="none">
              <a:solidFill>
                <a:srgbClr val="000000"/>
              </a:solidFill>
              <a:effectLst/>
              <a:uFillTx/>
              <a:latin typeface="Times New Roman"/>
            </a:endParaRPr>
          </a:p>
        </p:txBody>
      </p:sp>
      <p:pic>
        <p:nvPicPr>
          <p:cNvPr id="319" name="Picture 2" descr=""/>
          <p:cNvPicPr/>
          <p:nvPr/>
        </p:nvPicPr>
        <p:blipFill>
          <a:blip r:embed="rId1"/>
          <a:stretch/>
        </p:blipFill>
        <p:spPr>
          <a:xfrm>
            <a:off x="0" y="0"/>
            <a:ext cx="9036720" cy="6857640"/>
          </a:xfrm>
          <a:prstGeom prst="rect">
            <a:avLst/>
          </a:prstGeom>
          <a:noFill/>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p:nvPr>
        </p:nvSpPr>
        <p:spPr>
          <a:xfrm>
            <a:off x="152280" y="0"/>
            <a:ext cx="8991360" cy="129492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a:t>
            </a:r>
            <a:r>
              <a:rPr b="1" lang="en-US" sz="2600" strike="noStrike" u="none">
                <a:solidFill>
                  <a:schemeClr val="dk1"/>
                </a:solidFill>
                <a:effectLst/>
                <a:uFillTx/>
                <a:latin typeface="Arial"/>
                <a:ea typeface="Verdana"/>
              </a:rPr>
              <a:t>photo printer</a:t>
            </a:r>
            <a:r>
              <a:rPr b="0" lang="en-US" sz="2600" strike="noStrike" u="none">
                <a:solidFill>
                  <a:schemeClr val="dk1"/>
                </a:solidFill>
                <a:effectLst/>
                <a:uFillTx/>
                <a:latin typeface="Arial"/>
                <a:ea typeface="Verdana"/>
              </a:rPr>
              <a:t> is a color printer that produces lab-quality photos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Many use ink-jet technology</a:t>
            </a:r>
            <a:endParaRPr b="0" lang="en-US" sz="2400" strike="noStrike" u="none">
              <a:solidFill>
                <a:schemeClr val="dk1"/>
              </a:solidFill>
              <a:effectLst/>
              <a:uFillTx/>
              <a:latin typeface="Arial"/>
            </a:endParaRPr>
          </a:p>
        </p:txBody>
      </p:sp>
      <p:pic>
        <p:nvPicPr>
          <p:cNvPr id="321" name="Picture 2" descr="A photo shows a photo printer printing out photos of sunflowers."/>
          <p:cNvPicPr/>
          <p:nvPr/>
        </p:nvPicPr>
        <p:blipFill>
          <a:blip r:embed="rId1"/>
          <a:stretch/>
        </p:blipFill>
        <p:spPr>
          <a:xfrm>
            <a:off x="631080" y="1295280"/>
            <a:ext cx="6455160" cy="4622040"/>
          </a:xfrm>
          <a:prstGeom prst="rect">
            <a:avLst/>
          </a:prstGeom>
          <a:noFill/>
          <a:ln w="0">
            <a:noFill/>
          </a:ln>
        </p:spPr>
      </p:pic>
      <p:sp>
        <p:nvSpPr>
          <p:cNvPr id="322" name="PlaceHolder 2"/>
          <p:cNvSpPr>
            <a:spLocks noGrp="1"/>
          </p:cNvSpPr>
          <p:nvPr>
            <p:ph/>
          </p:nvPr>
        </p:nvSpPr>
        <p:spPr>
          <a:xfrm>
            <a:off x="1752480" y="5867280"/>
            <a:ext cx="4987440" cy="60444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7-29 </a:t>
            </a:r>
            <a:r>
              <a:rPr b="0" lang="en-US" sz="2000" strike="noStrike" u="none">
                <a:solidFill>
                  <a:schemeClr val="dk1"/>
                </a:solidFill>
                <a:effectLst/>
                <a:uFillTx/>
                <a:latin typeface="Arial"/>
                <a:ea typeface="Verdana"/>
              </a:rPr>
              <a:t>A photo printer.</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What Is Input? (2 of 2)</a:t>
            </a:r>
            <a:endParaRPr b="0" lang="en-US" sz="3600" strike="noStrike" u="none">
              <a:solidFill>
                <a:schemeClr val="dk1"/>
              </a:solidFill>
              <a:effectLst/>
              <a:uFillTx/>
              <a:latin typeface="Arial"/>
            </a:endParaRPr>
          </a:p>
        </p:txBody>
      </p:sp>
      <p:sp>
        <p:nvSpPr>
          <p:cNvPr id="102"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indent="0">
              <a:lnSpc>
                <a:spcPct val="100000"/>
              </a:lnSpc>
              <a:spcBef>
                <a:spcPts val="519"/>
              </a:spcBef>
              <a:buNone/>
              <a:tabLst>
                <a:tab algn="l" pos="0"/>
              </a:tabLst>
            </a:pPr>
            <a:r>
              <a:rPr b="0" lang="en-US" sz="2600" strike="noStrike" u="none">
                <a:solidFill>
                  <a:schemeClr val="dk1"/>
                </a:solidFill>
                <a:effectLst/>
                <a:uFillTx/>
                <a:latin typeface="Arial"/>
                <a:ea typeface="Verdana"/>
              </a:rPr>
              <a:t>Commonly used input methods include:</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Keyboard</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accent1"/>
                </a:solidFill>
                <a:effectLst/>
                <a:uFillTx/>
                <a:latin typeface="Arial"/>
                <a:ea typeface="Verdana"/>
              </a:rPr>
              <a:t>Pointing devices</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Touch screens</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Pen input</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Motion input</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Voice input</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Video input</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Scanners and reading devices</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3" name="Picture 2" descr="An illustration shows a circular flow diagram of Laser printer, with the following texts in its orbit: High-Speed, High- Quality, Color, and  Black-and-White. "/>
          <p:cNvPicPr/>
          <p:nvPr/>
        </p:nvPicPr>
        <p:blipFill>
          <a:blip r:embed="rId1"/>
          <a:stretch/>
        </p:blipFill>
        <p:spPr>
          <a:xfrm>
            <a:off x="1114560" y="0"/>
            <a:ext cx="6352920" cy="6897600"/>
          </a:xfrm>
          <a:prstGeom prst="rect">
            <a:avLst/>
          </a:prstGeom>
          <a:noFill/>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4" name="Picture 2" descr="A photo shows a photo printer."/>
          <p:cNvPicPr/>
          <p:nvPr/>
        </p:nvPicPr>
        <p:blipFill>
          <a:blip r:embed="rId1"/>
          <a:stretch/>
        </p:blipFill>
        <p:spPr>
          <a:xfrm>
            <a:off x="1001880" y="0"/>
            <a:ext cx="5855760" cy="5954760"/>
          </a:xfrm>
          <a:prstGeom prst="rect">
            <a:avLst/>
          </a:prstGeom>
          <a:noFill/>
          <a:ln w="0">
            <a:noFill/>
          </a:ln>
        </p:spPr>
      </p:pic>
      <p:sp>
        <p:nvSpPr>
          <p:cNvPr id="325" name="PlaceHolder 1"/>
          <p:cNvSpPr>
            <a:spLocks noGrp="1"/>
          </p:cNvSpPr>
          <p:nvPr>
            <p:ph/>
          </p:nvPr>
        </p:nvSpPr>
        <p:spPr>
          <a:xfrm>
            <a:off x="533520" y="5943600"/>
            <a:ext cx="8032320" cy="66492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7-29 </a:t>
            </a:r>
            <a:r>
              <a:rPr b="0" lang="en-US" sz="2000" strike="noStrike" u="none">
                <a:solidFill>
                  <a:schemeClr val="dk1"/>
                </a:solidFill>
                <a:effectLst/>
                <a:uFillTx/>
                <a:latin typeface="Arial"/>
                <a:ea typeface="Verdana"/>
              </a:rPr>
              <a:t>A photo printer.</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a typeface="Verdana"/>
            </a:endParaRPr>
          </a:p>
        </p:txBody>
      </p:sp>
      <p:sp>
        <p:nvSpPr>
          <p:cNvPr id="327" name="PlaceHolder 2"/>
          <p:cNvSpPr>
            <a:spLocks noGrp="1"/>
          </p:cNvSpPr>
          <p:nvPr>
            <p:ph type="ftr" idx="40"/>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r>
              <a:rPr b="0" lang="en-US" sz="2400" strike="noStrike" u="none">
                <a:solidFill>
                  <a:schemeClr val="dk1"/>
                </a:solidFill>
                <a:effectLst/>
                <a:uFillTx/>
                <a:latin typeface="Arial"/>
                <a:ea typeface="MS PGothic"/>
              </a:rPr>
              <a:t>© 2016 Cengage Learning®. May not be scanned, copied or duplicated, or posted to a publicly accessible website, in whole or in part.</a:t>
            </a:r>
            <a:endParaRPr b="0" lang="en-US" sz="2400" strike="noStrike" u="none">
              <a:solidFill>
                <a:srgbClr val="000000"/>
              </a:solidFill>
              <a:effectLst/>
              <a:uFillTx/>
              <a:latin typeface="Times New Roman"/>
            </a:endParaRPr>
          </a:p>
        </p:txBody>
      </p:sp>
      <p:sp>
        <p:nvSpPr>
          <p:cNvPr id="328"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329" name="PlaceHolder 4"/>
          <p:cNvSpPr>
            <a:spLocks noGrp="1"/>
          </p:cNvSpPr>
          <p:nvPr>
            <p:ph type="sldNum" idx="41"/>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fld id="{0E092EBF-EEC0-4A61-AD69-A1FFF2BE60D4}" type="slidenum">
              <a:rPr b="0" lang="en-US" sz="2400" strike="noStrike" u="none">
                <a:solidFill>
                  <a:schemeClr val="dk1"/>
                </a:solidFill>
                <a:effectLst/>
                <a:uFillTx/>
                <a:latin typeface="Arial"/>
                <a:ea typeface="MS PGothic"/>
              </a:rPr>
              <a:t>&lt;number&gt;</a:t>
            </a:fld>
            <a:endParaRPr b="0" lang="en-US" sz="2400" strike="noStrike" u="none">
              <a:solidFill>
                <a:srgbClr val="000000"/>
              </a:solidFill>
              <a:effectLst/>
              <a:uFillTx/>
              <a:latin typeface="Times New Roman"/>
            </a:endParaRPr>
          </a:p>
        </p:txBody>
      </p:sp>
      <p:pic>
        <p:nvPicPr>
          <p:cNvPr id="330" name="Picture 2" descr=""/>
          <p:cNvPicPr/>
          <p:nvPr/>
        </p:nvPicPr>
        <p:blipFill>
          <a:blip r:embed="rId1"/>
          <a:stretch/>
        </p:blipFill>
        <p:spPr>
          <a:xfrm>
            <a:off x="0" y="0"/>
            <a:ext cx="9075240" cy="5333760"/>
          </a:xfrm>
          <a:prstGeom prst="rect">
            <a:avLst/>
          </a:prstGeom>
          <a:noFill/>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zh-TW" sz="3600" strike="noStrike" u="none">
                <a:solidFill>
                  <a:schemeClr val="lt1"/>
                </a:solidFill>
                <a:effectLst/>
                <a:uFillTx/>
                <a:latin typeface="Arial"/>
                <a:ea typeface="Verdana"/>
              </a:rPr>
              <a:t>雷射印表機運作原理</a:t>
            </a:r>
            <a:endParaRPr b="0" lang="en-US" sz="3600" strike="noStrike" u="none">
              <a:solidFill>
                <a:schemeClr val="dk1"/>
              </a:solidFill>
              <a:effectLst/>
              <a:uFillTx/>
              <a:latin typeface="Arial"/>
            </a:endParaRPr>
          </a:p>
        </p:txBody>
      </p:sp>
      <p:sp>
        <p:nvSpPr>
          <p:cNvPr id="332" name="PlaceHolder 2"/>
          <p:cNvSpPr>
            <a:spLocks noGrp="1"/>
          </p:cNvSpPr>
          <p:nvPr>
            <p:ph/>
          </p:nvPr>
        </p:nvSpPr>
        <p:spPr>
          <a:xfrm rot="10800000">
            <a:off x="-3504960" y="7010640"/>
            <a:ext cx="3276360" cy="45684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333" name="PlaceHolder 3"/>
          <p:cNvSpPr>
            <a:spLocks noGrp="1"/>
          </p:cNvSpPr>
          <p:nvPr>
            <p:ph type="sldNum" idx="42"/>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fld id="{E9CAC3B5-8CE3-4135-9171-5B293689C058}" type="slidenum">
              <a:rPr b="0" lang="en-US" sz="2400" strike="noStrike" u="none">
                <a:solidFill>
                  <a:schemeClr val="dk1"/>
                </a:solidFill>
                <a:effectLst/>
                <a:uFillTx/>
                <a:latin typeface="Arial"/>
                <a:ea typeface="MS PGothic"/>
              </a:rPr>
              <a:t>&lt;number&gt;</a:t>
            </a:fld>
            <a:endParaRPr b="0" lang="en-US" sz="2400" strike="noStrike" u="none">
              <a:solidFill>
                <a:srgbClr val="000000"/>
              </a:solidFill>
              <a:effectLst/>
              <a:uFillTx/>
              <a:latin typeface="Times New Roman"/>
            </a:endParaRPr>
          </a:p>
        </p:txBody>
      </p:sp>
      <p:pic>
        <p:nvPicPr>
          <p:cNvPr id="334" name="圖片 6" descr=""/>
          <p:cNvPicPr/>
          <p:nvPr/>
        </p:nvPicPr>
        <p:blipFill>
          <a:blip r:embed="rId1"/>
          <a:stretch/>
        </p:blipFill>
        <p:spPr>
          <a:xfrm>
            <a:off x="0" y="1123920"/>
            <a:ext cx="9143640" cy="5151240"/>
          </a:xfrm>
          <a:prstGeom prst="rect">
            <a:avLst/>
          </a:prstGeom>
          <a:noFill/>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p:nvPr>
        </p:nvSpPr>
        <p:spPr>
          <a:xfrm>
            <a:off x="304920" y="0"/>
            <a:ext cx="8381520" cy="137124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An </a:t>
            </a:r>
            <a:r>
              <a:rPr b="1" lang="en-US" sz="2600" strike="noStrike" u="none">
                <a:solidFill>
                  <a:schemeClr val="dk1"/>
                </a:solidFill>
                <a:effectLst/>
                <a:uFillTx/>
                <a:latin typeface="Arial"/>
                <a:ea typeface="Verdana"/>
              </a:rPr>
              <a:t>all-in-one printer </a:t>
            </a:r>
            <a:r>
              <a:rPr b="0" lang="en-US" sz="2600" strike="noStrike" u="none">
                <a:solidFill>
                  <a:schemeClr val="dk1"/>
                </a:solidFill>
                <a:effectLst/>
                <a:uFillTx/>
                <a:latin typeface="Arial"/>
                <a:ea typeface="Verdana"/>
              </a:rPr>
              <a:t>is a single device that prints, scans, copies, and in some cases, faxes.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Also called a multifunction printer</a:t>
            </a:r>
            <a:endParaRPr b="0" lang="en-US" sz="2400" strike="noStrike" u="none">
              <a:solidFill>
                <a:schemeClr val="dk1"/>
              </a:solidFill>
              <a:effectLst/>
              <a:uFillTx/>
              <a:latin typeface="Arial"/>
            </a:endParaRPr>
          </a:p>
        </p:txBody>
      </p:sp>
      <p:pic>
        <p:nvPicPr>
          <p:cNvPr id="336" name="Picture 3" descr="A photo shows an all-in-one printer."/>
          <p:cNvPicPr/>
          <p:nvPr/>
        </p:nvPicPr>
        <p:blipFill>
          <a:blip r:embed="rId1"/>
          <a:stretch/>
        </p:blipFill>
        <p:spPr>
          <a:xfrm>
            <a:off x="-48960" y="1295280"/>
            <a:ext cx="7213680" cy="4571640"/>
          </a:xfrm>
          <a:prstGeom prst="rect">
            <a:avLst/>
          </a:prstGeom>
          <a:noFill/>
          <a:ln w="0">
            <a:noFill/>
          </a:ln>
        </p:spPr>
      </p:pic>
      <p:sp>
        <p:nvSpPr>
          <p:cNvPr id="337" name="PlaceHolder 2"/>
          <p:cNvSpPr>
            <a:spLocks noGrp="1"/>
          </p:cNvSpPr>
          <p:nvPr>
            <p:ph/>
          </p:nvPr>
        </p:nvSpPr>
        <p:spPr>
          <a:xfrm>
            <a:off x="533520" y="5867280"/>
            <a:ext cx="8032320" cy="66492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7-32 </a:t>
            </a:r>
            <a:r>
              <a:rPr b="0" lang="en-US" sz="2000" strike="noStrike" u="none">
                <a:solidFill>
                  <a:schemeClr val="dk1"/>
                </a:solidFill>
                <a:effectLst/>
                <a:uFillTx/>
                <a:latin typeface="Arial"/>
                <a:ea typeface="Verdana"/>
              </a:rPr>
              <a:t>An all-in-one printer.</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p:nvPr>
        </p:nvSpPr>
        <p:spPr>
          <a:xfrm>
            <a:off x="0" y="0"/>
            <a:ext cx="9143640" cy="137124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a:t>
            </a:r>
            <a:r>
              <a:rPr b="1" lang="en-US" sz="2600" strike="noStrike" u="none">
                <a:solidFill>
                  <a:schemeClr val="dk1"/>
                </a:solidFill>
                <a:effectLst/>
                <a:uFillTx/>
                <a:latin typeface="Arial"/>
                <a:ea typeface="Verdana"/>
              </a:rPr>
              <a:t>3-D printer </a:t>
            </a:r>
            <a:r>
              <a:rPr b="0" lang="en-US" sz="2600" strike="noStrike" u="none">
                <a:solidFill>
                  <a:schemeClr val="dk1"/>
                </a:solidFill>
                <a:effectLst/>
                <a:uFillTx/>
                <a:latin typeface="Arial"/>
                <a:ea typeface="Verdana"/>
              </a:rPr>
              <a:t>uses a process called additive manufacturing to create an object by adding material to a three-dimensional object, one horizontal layer at a time.</a:t>
            </a:r>
            <a:endParaRPr b="0" lang="en-US" sz="2600" strike="noStrike" u="none">
              <a:solidFill>
                <a:schemeClr val="dk1"/>
              </a:solidFill>
              <a:effectLst/>
              <a:uFillTx/>
              <a:latin typeface="Arial"/>
            </a:endParaRPr>
          </a:p>
        </p:txBody>
      </p:sp>
      <p:pic>
        <p:nvPicPr>
          <p:cNvPr id="339" name="Picture 2" descr="A photo shows a 3-D printer creating a rib cage from a digital model. A screen is shown to the right of the photo with an illustration of a ribcage. A callout points to the screen and reads &quot;digital model of rib cage to be printed.&quot; Another callout points to the a model of a ribcage within the 3-D printer and reads &quot;3-D rib cage being printed.&quot;"/>
          <p:cNvPicPr/>
          <p:nvPr/>
        </p:nvPicPr>
        <p:blipFill>
          <a:blip r:embed="rId1"/>
          <a:stretch/>
        </p:blipFill>
        <p:spPr>
          <a:xfrm>
            <a:off x="533520" y="1287720"/>
            <a:ext cx="6449760" cy="4655520"/>
          </a:xfrm>
          <a:prstGeom prst="rect">
            <a:avLst/>
          </a:prstGeom>
          <a:noFill/>
          <a:ln w="0">
            <a:noFill/>
          </a:ln>
        </p:spPr>
      </p:pic>
      <p:sp>
        <p:nvSpPr>
          <p:cNvPr id="340" name="PlaceHolder 2"/>
          <p:cNvSpPr>
            <a:spLocks noGrp="1"/>
          </p:cNvSpPr>
          <p:nvPr>
            <p:ph/>
          </p:nvPr>
        </p:nvSpPr>
        <p:spPr>
          <a:xfrm>
            <a:off x="457200" y="5867280"/>
            <a:ext cx="8032320" cy="66492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7-33 </a:t>
            </a:r>
            <a:r>
              <a:rPr b="0" lang="en-US" sz="2000" strike="noStrike" u="none">
                <a:solidFill>
                  <a:schemeClr val="dk1"/>
                </a:solidFill>
                <a:effectLst/>
                <a:uFillTx/>
                <a:latin typeface="Arial"/>
                <a:ea typeface="Verdana"/>
              </a:rPr>
              <a:t>A 3-D printer creates a rib cage from the digital model.</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a typeface="Verdana"/>
            </a:endParaRPr>
          </a:p>
        </p:txBody>
      </p:sp>
      <p:sp>
        <p:nvSpPr>
          <p:cNvPr id="342" name="PlaceHolder 2"/>
          <p:cNvSpPr>
            <a:spLocks noGrp="1"/>
          </p:cNvSpPr>
          <p:nvPr>
            <p:ph type="ftr" idx="43"/>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r>
              <a:rPr b="0" lang="en-US" sz="2400" strike="noStrike" u="none">
                <a:solidFill>
                  <a:schemeClr val="dk1"/>
                </a:solidFill>
                <a:effectLst/>
                <a:uFillTx/>
                <a:latin typeface="Arial"/>
                <a:ea typeface="MS PGothic"/>
              </a:rPr>
              <a:t>© 2016 Cengage Learning®. May not be scanned, copied or duplicated, or posted to a publicly accessible website, in whole or in part.</a:t>
            </a:r>
            <a:endParaRPr b="0" lang="en-US" sz="2400" strike="noStrike" u="none">
              <a:solidFill>
                <a:srgbClr val="000000"/>
              </a:solidFill>
              <a:effectLst/>
              <a:uFillTx/>
              <a:latin typeface="Times New Roman"/>
            </a:endParaRPr>
          </a:p>
        </p:txBody>
      </p:sp>
      <p:sp>
        <p:nvSpPr>
          <p:cNvPr id="343"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344" name="PlaceHolder 4"/>
          <p:cNvSpPr>
            <a:spLocks noGrp="1"/>
          </p:cNvSpPr>
          <p:nvPr>
            <p:ph type="sldNum" idx="44"/>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MS PGothic"/>
              </a:defRPr>
            </a:lvl1pPr>
          </a:lstStyle>
          <a:p>
            <a:pPr indent="0">
              <a:lnSpc>
                <a:spcPct val="100000"/>
              </a:lnSpc>
              <a:buNone/>
            </a:pPr>
            <a:fld id="{E578EC59-6EEE-44E0-8125-AF83EA8E81F9}" type="slidenum">
              <a:rPr b="0" lang="en-US" sz="2400" strike="noStrike" u="none">
                <a:solidFill>
                  <a:schemeClr val="dk1"/>
                </a:solidFill>
                <a:effectLst/>
                <a:uFillTx/>
                <a:latin typeface="Arial"/>
                <a:ea typeface="MS PGothic"/>
              </a:rPr>
              <a:t>&lt;number&gt;</a:t>
            </a:fld>
            <a:endParaRPr b="0" lang="en-US" sz="2400" strike="noStrike" u="none">
              <a:solidFill>
                <a:srgbClr val="000000"/>
              </a:solidFill>
              <a:effectLst/>
              <a:uFillTx/>
              <a:latin typeface="Times New Roman"/>
            </a:endParaRPr>
          </a:p>
        </p:txBody>
      </p:sp>
      <p:pic>
        <p:nvPicPr>
          <p:cNvPr id="345" name="Picture 2" descr=""/>
          <p:cNvPicPr/>
          <p:nvPr/>
        </p:nvPicPr>
        <p:blipFill>
          <a:blip r:embed="rId1"/>
          <a:stretch/>
        </p:blipFill>
        <p:spPr>
          <a:xfrm>
            <a:off x="0" y="0"/>
            <a:ext cx="9082800" cy="4952520"/>
          </a:xfrm>
          <a:prstGeom prst="rect">
            <a:avLst/>
          </a:prstGeom>
          <a:noFill/>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28600"/>
            <a:ext cx="8229240" cy="622440"/>
          </a:xfrm>
          <a:prstGeom prst="rect">
            <a:avLst/>
          </a:prstGeom>
          <a:solidFill>
            <a:srgbClr val="8a288f"/>
          </a:solidFill>
          <a:ln w="0">
            <a:noFill/>
          </a:ln>
        </p:spPr>
        <p:txBody>
          <a:bodyPr numCol="1" spcCol="0" lIns="91440" rIns="91440" tIns="45720" bIns="45720" anchor="t">
            <a:noAutofit/>
          </a:bodyPr>
          <a:p>
            <a:pPr indent="0" algn="ctr">
              <a:lnSpc>
                <a:spcPct val="100000"/>
              </a:lnSpc>
              <a:buNone/>
            </a:pPr>
            <a:r>
              <a:rPr b="0" lang="zh-TW" sz="3600" strike="noStrike" u="none">
                <a:solidFill>
                  <a:schemeClr val="lt1"/>
                </a:solidFill>
                <a:effectLst/>
                <a:uFillTx/>
                <a:latin typeface="Arial"/>
                <a:ea typeface="Verdana"/>
              </a:rPr>
              <a:t>哈哈哈</a:t>
            </a:r>
            <a:endParaRPr b="0" lang="en-US" sz="3600" strike="noStrike" u="none">
              <a:solidFill>
                <a:schemeClr val="dk1"/>
              </a:solidFill>
              <a:effectLst/>
              <a:uFillTx/>
              <a:latin typeface="Arial"/>
            </a:endParaRPr>
          </a:p>
        </p:txBody>
      </p:sp>
      <p:sp>
        <p:nvSpPr>
          <p:cNvPr id="347" name="PlaceHolder 2"/>
          <p:cNvSpPr>
            <a:spLocks noGrp="1"/>
          </p:cNvSpPr>
          <p:nvPr>
            <p:ph/>
          </p:nvPr>
        </p:nvSpPr>
        <p:spPr>
          <a:xfrm>
            <a:off x="457200" y="816480"/>
            <a:ext cx="8229240" cy="478440"/>
          </a:xfrm>
          <a:prstGeom prst="rect">
            <a:avLst/>
          </a:prstGeom>
          <a:noFill/>
          <a:ln w="0">
            <a:noFill/>
          </a:ln>
        </p:spPr>
        <p:txBody>
          <a:bodyPr numCol="1" spcCol="0" lIns="91440" rIns="91440" tIns="45720" bIns="45720" anchor="t">
            <a:noAutofit/>
          </a:bodyPr>
          <a:p>
            <a:pPr indent="0">
              <a:spcBef>
                <a:spcPts val="1417"/>
              </a:spcBef>
              <a:buNone/>
            </a:pPr>
            <a:endParaRPr b="0" lang="en-US" sz="2400" strike="noStrike" u="none">
              <a:solidFill>
                <a:schemeClr val="lt1"/>
              </a:solidFill>
              <a:effectLst/>
              <a:uFillTx/>
              <a:latin typeface="Arial"/>
              <a:ea typeface="Verdana"/>
            </a:endParaRPr>
          </a:p>
        </p:txBody>
      </p:sp>
      <p:sp>
        <p:nvSpPr>
          <p:cNvPr id="348" name="PlaceHolder 3"/>
          <p:cNvSpPr>
            <a:spLocks noGrp="1"/>
          </p:cNvSpPr>
          <p:nvPr>
            <p:ph/>
          </p:nvPr>
        </p:nvSpPr>
        <p:spPr>
          <a:xfrm rot="10800000">
            <a:off x="10515960" y="5334480"/>
            <a:ext cx="2437920" cy="609120"/>
          </a:xfrm>
          <a:prstGeom prst="rect">
            <a:avLst/>
          </a:prstGeom>
          <a:noFill/>
          <a:ln w="0">
            <a:noFill/>
          </a:ln>
        </p:spPr>
        <p:txBody>
          <a:bodyPr numCol="1" spcCol="0" lIns="91440" rIns="91440" tIns="45720" bIns="45720" anchor="b">
            <a:noAutofit/>
          </a:bodyPr>
          <a:p>
            <a:pPr indent="0">
              <a:spcBef>
                <a:spcPts val="1417"/>
              </a:spcBef>
              <a:buNone/>
            </a:pPr>
            <a:endParaRPr b="0" lang="en-US" sz="4400" strike="noStrike" u="none">
              <a:solidFill>
                <a:schemeClr val="dk1"/>
              </a:solidFill>
              <a:effectLst/>
              <a:uFillTx/>
              <a:latin typeface="Arial"/>
              <a:ea typeface="Verdana"/>
            </a:endParaRPr>
          </a:p>
        </p:txBody>
      </p:sp>
      <p:sp>
        <p:nvSpPr>
          <p:cNvPr id="349" name="PlaceHolder 4"/>
          <p:cNvSpPr>
            <a:spLocks noGrp="1"/>
          </p:cNvSpPr>
          <p:nvPr>
            <p:ph/>
          </p:nvPr>
        </p:nvSpPr>
        <p:spPr>
          <a:xfrm rot="10800000">
            <a:off x="9449280" y="6126480"/>
            <a:ext cx="837720" cy="572400"/>
          </a:xfrm>
          <a:prstGeom prst="rect">
            <a:avLst/>
          </a:prstGeom>
          <a:noFill/>
          <a:ln w="0">
            <a:noFill/>
          </a:ln>
        </p:spPr>
        <p:txBody>
          <a:bodyPr numCol="1" spcCol="0" lIns="91440" rIns="91440" tIns="45720" bIns="45720" anchor="t">
            <a:noAutofit/>
          </a:bodyPr>
          <a:p>
            <a:pPr indent="0">
              <a:spcBef>
                <a:spcPts val="1417"/>
              </a:spcBef>
              <a:buNone/>
            </a:pPr>
            <a:endParaRPr b="0" lang="en-US" sz="2800" strike="noStrike" u="none">
              <a:solidFill>
                <a:schemeClr val="dk1"/>
              </a:solidFill>
              <a:effectLst/>
              <a:uFillTx/>
              <a:latin typeface="Arial"/>
              <a:ea typeface="Verdana"/>
            </a:endParaRPr>
          </a:p>
        </p:txBody>
      </p:sp>
      <p:sp>
        <p:nvSpPr>
          <p:cNvPr id="350" name="PlaceHolder 5"/>
          <p:cNvSpPr>
            <a:spLocks noGrp="1"/>
          </p:cNvSpPr>
          <p:nvPr>
            <p:ph/>
          </p:nvPr>
        </p:nvSpPr>
        <p:spPr>
          <a:xfrm>
            <a:off x="1600200" y="6285240"/>
            <a:ext cx="7543440" cy="572400"/>
          </a:xfrm>
          <a:prstGeom prst="rect">
            <a:avLst/>
          </a:prstGeom>
          <a:solidFill>
            <a:srgbClr val="8a288f"/>
          </a:solidFill>
          <a:ln w="0">
            <a:noFill/>
          </a:ln>
        </p:spPr>
        <p:txBody>
          <a:bodyPr numCol="1" spcCol="0" lIns="91440" rIns="91440" tIns="45720" bIns="45720" anchor="t">
            <a:noAutofit/>
          </a:bodyPr>
          <a:p>
            <a:pPr indent="0">
              <a:spcBef>
                <a:spcPts val="1417"/>
              </a:spcBef>
              <a:buNone/>
            </a:pPr>
            <a:endParaRPr b="0" lang="en-US" sz="1100" strike="noStrike" u="none">
              <a:solidFill>
                <a:schemeClr val="dk1"/>
              </a:solidFill>
              <a:effectLst/>
              <a:uFillTx/>
              <a:latin typeface="Arial"/>
              <a:ea typeface="Verdana"/>
            </a:endParaRPr>
          </a:p>
        </p:txBody>
      </p:sp>
      <p:sp>
        <p:nvSpPr>
          <p:cNvPr id="351" name="文字方塊 6"/>
          <p:cNvSpPr/>
          <p:nvPr/>
        </p:nvSpPr>
        <p:spPr>
          <a:xfrm>
            <a:off x="914400" y="2286000"/>
            <a:ext cx="7049880" cy="1199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 sz="2400" strike="noStrike" u="sng">
                <a:solidFill>
                  <a:schemeClr val="dk1"/>
                </a:solidFill>
                <a:effectLst/>
                <a:uFillTx/>
                <a:latin typeface="Arial"/>
                <a:ea typeface="MS PGothic"/>
                <a:hlinkClick r:id="rId1"/>
              </a:rPr>
              <a:t>https://www.youtube.com/watch?v=NNhnXAmlViM</a:t>
            </a:r>
            <a:endParaRPr b="0" lang="en-US" sz="2400" strike="noStrike" u="none">
              <a:solidFill>
                <a:srgbClr val="000000"/>
              </a:solidFill>
              <a:effectLst/>
              <a:uFillTx/>
              <a:latin typeface="Arial"/>
            </a:endParaRPr>
          </a:p>
          <a:p>
            <a:pPr>
              <a:lnSpc>
                <a:spcPct val="100000"/>
              </a:lnSpc>
            </a:pPr>
            <a:r>
              <a:rPr b="0" lang="en" sz="2400" strike="noStrike" u="sng">
                <a:solidFill>
                  <a:schemeClr val="dk1"/>
                </a:solidFill>
                <a:effectLst/>
                <a:uFillTx/>
                <a:latin typeface="Arial"/>
                <a:ea typeface="MS PGothic"/>
                <a:hlinkClick r:id="rId2"/>
              </a:rPr>
              <a:t>https://www.youtube.com/shorts/HM-IqXhQlT0</a:t>
            </a:r>
            <a:endParaRPr b="0" lang="en-US" sz="2400" strike="noStrike" u="none">
              <a:solidFill>
                <a:srgbClr val="000000"/>
              </a:solidFill>
              <a:effectLst/>
              <a:uFillTx/>
              <a:latin typeface="Arial"/>
            </a:endParaRPr>
          </a:p>
          <a:p>
            <a:pPr>
              <a:lnSpc>
                <a:spcPct val="100000"/>
              </a:lnSpc>
            </a:pP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p:nvPr>
        </p:nvSpPr>
        <p:spPr>
          <a:xfrm>
            <a:off x="304920" y="9360"/>
            <a:ext cx="8686440" cy="175140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a:t>
            </a:r>
            <a:r>
              <a:rPr b="1" lang="en-US" sz="2600" strike="noStrike" u="none">
                <a:solidFill>
                  <a:schemeClr val="dk1"/>
                </a:solidFill>
                <a:effectLst/>
                <a:uFillTx/>
                <a:latin typeface="Arial"/>
                <a:ea typeface="Verdana"/>
              </a:rPr>
              <a:t>thermal printer</a:t>
            </a:r>
            <a:r>
              <a:rPr b="0" lang="en-US" sz="2600" strike="noStrike" u="none">
                <a:solidFill>
                  <a:schemeClr val="dk1"/>
                </a:solidFill>
                <a:effectLst/>
                <a:uFillTx/>
                <a:latin typeface="Arial"/>
                <a:ea typeface="Verdana"/>
              </a:rPr>
              <a:t> generates images by pushing electrically heated pins against the heat-sensitive paper</a:t>
            </a:r>
            <a:endParaRPr b="0" lang="en-US" sz="2600" strike="noStrike" u="none">
              <a:solidFill>
                <a:schemeClr val="dk1"/>
              </a:solidFill>
              <a:effectLst/>
              <a:uFillTx/>
              <a:latin typeface="Arial"/>
            </a:endParaRPr>
          </a:p>
          <a:p>
            <a:pPr indent="0">
              <a:lnSpc>
                <a:spcPct val="100000"/>
              </a:lnSpc>
              <a:spcBef>
                <a:spcPts val="519"/>
              </a:spcBef>
              <a:buNone/>
              <a:tabLst>
                <a:tab algn="l" pos="0"/>
              </a:tabLst>
            </a:pPr>
            <a:r>
              <a:rPr b="1" lang="en-US" sz="2600" strike="noStrike" u="none">
                <a:solidFill>
                  <a:schemeClr val="dk1"/>
                </a:solidFill>
                <a:effectLst/>
                <a:uFillTx/>
                <a:latin typeface="Arial"/>
                <a:ea typeface="Verdana"/>
              </a:rPr>
              <a:t>Dye-sublimation printer</a:t>
            </a:r>
            <a:endParaRPr b="0" lang="en-US" sz="2600" strike="noStrike" u="none">
              <a:solidFill>
                <a:schemeClr val="dk1"/>
              </a:solidFill>
              <a:effectLst/>
              <a:uFillTx/>
              <a:latin typeface="Arial"/>
            </a:endParaRPr>
          </a:p>
        </p:txBody>
      </p:sp>
      <p:pic>
        <p:nvPicPr>
          <p:cNvPr id="353" name="Picture 2" descr="A photo shows a dye-sublimation printer."/>
          <p:cNvPicPr/>
          <p:nvPr/>
        </p:nvPicPr>
        <p:blipFill>
          <a:blip r:embed="rId1"/>
          <a:stretch/>
        </p:blipFill>
        <p:spPr>
          <a:xfrm>
            <a:off x="4419720" y="838080"/>
            <a:ext cx="3428640" cy="6066360"/>
          </a:xfrm>
          <a:prstGeom prst="rect">
            <a:avLst/>
          </a:prstGeom>
          <a:noFill/>
          <a:ln w="0">
            <a:noFill/>
          </a:ln>
        </p:spPr>
      </p:pic>
      <p:sp>
        <p:nvSpPr>
          <p:cNvPr id="354" name="PlaceHolder 2"/>
          <p:cNvSpPr>
            <a:spLocks noGrp="1"/>
          </p:cNvSpPr>
          <p:nvPr>
            <p:ph/>
          </p:nvPr>
        </p:nvSpPr>
        <p:spPr>
          <a:xfrm>
            <a:off x="0" y="5562720"/>
            <a:ext cx="8610120" cy="62316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fr-FR" sz="2000" strike="noStrike" u="none">
                <a:solidFill>
                  <a:schemeClr val="dk1"/>
                </a:solidFill>
                <a:effectLst/>
                <a:uFillTx/>
                <a:latin typeface="Arial"/>
                <a:ea typeface="Verdana"/>
              </a:rPr>
              <a:t>Figure 7-34 </a:t>
            </a:r>
            <a:r>
              <a:rPr b="0" lang="fr-FR" sz="2000" strike="noStrike" u="none">
                <a:solidFill>
                  <a:schemeClr val="dk1"/>
                </a:solidFill>
                <a:effectLst/>
                <a:uFillTx/>
                <a:latin typeface="Arial"/>
                <a:ea typeface="Verdana"/>
              </a:rPr>
              <a:t>A dye-sublimation printer.</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p:nvPr>
        </p:nvSpPr>
        <p:spPr>
          <a:xfrm>
            <a:off x="228600" y="0"/>
            <a:ext cx="8686440" cy="131580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a:t>
            </a:r>
            <a:r>
              <a:rPr b="1" lang="en-US" sz="2600" strike="noStrike" u="none">
                <a:solidFill>
                  <a:schemeClr val="dk1"/>
                </a:solidFill>
                <a:effectLst/>
                <a:uFillTx/>
                <a:latin typeface="Arial"/>
                <a:ea typeface="Verdana"/>
              </a:rPr>
              <a:t>mobile printer</a:t>
            </a:r>
            <a:r>
              <a:rPr b="0" lang="en-US" sz="2600" strike="noStrike" u="none">
                <a:solidFill>
                  <a:schemeClr val="dk1"/>
                </a:solidFill>
                <a:effectLst/>
                <a:uFillTx/>
                <a:latin typeface="Arial"/>
                <a:ea typeface="Verdana"/>
              </a:rPr>
              <a:t> is a small, lightweight, battery-powered printer that allows a mobile user to print from a mobile device.</a:t>
            </a:r>
            <a:endParaRPr b="0" lang="en-US" sz="2600" strike="noStrike" u="none">
              <a:solidFill>
                <a:schemeClr val="dk1"/>
              </a:solidFill>
              <a:effectLst/>
              <a:uFillTx/>
              <a:latin typeface="Arial"/>
            </a:endParaRPr>
          </a:p>
        </p:txBody>
      </p:sp>
      <p:pic>
        <p:nvPicPr>
          <p:cNvPr id="356" name="Picture 2" descr="A photo shows a mobile printer."/>
          <p:cNvPicPr/>
          <p:nvPr/>
        </p:nvPicPr>
        <p:blipFill>
          <a:blip r:embed="rId1"/>
          <a:stretch/>
        </p:blipFill>
        <p:spPr>
          <a:xfrm>
            <a:off x="0" y="1523880"/>
            <a:ext cx="9272160" cy="3611520"/>
          </a:xfrm>
          <a:prstGeom prst="rect">
            <a:avLst/>
          </a:prstGeom>
          <a:noFill/>
          <a:ln w="0">
            <a:noFill/>
          </a:ln>
        </p:spPr>
      </p:pic>
      <p:sp>
        <p:nvSpPr>
          <p:cNvPr id="357" name="PlaceHolder 2"/>
          <p:cNvSpPr>
            <a:spLocks noGrp="1"/>
          </p:cNvSpPr>
          <p:nvPr>
            <p:ph/>
          </p:nvPr>
        </p:nvSpPr>
        <p:spPr>
          <a:xfrm>
            <a:off x="533520" y="5867280"/>
            <a:ext cx="8305560" cy="73836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7-35 </a:t>
            </a:r>
            <a:r>
              <a:rPr b="0" lang="en-US" sz="2000" strike="noStrike" u="none">
                <a:solidFill>
                  <a:schemeClr val="dk1"/>
                </a:solidFill>
                <a:effectLst/>
                <a:uFillTx/>
                <a:latin typeface="Arial"/>
                <a:ea typeface="Verdana"/>
              </a:rPr>
              <a:t>A mobile printer is small enough to fit in a backpack.</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p:nvPr>
        </p:nvSpPr>
        <p:spPr>
          <a:xfrm>
            <a:off x="380880" y="0"/>
            <a:ext cx="8457840" cy="1173240"/>
          </a:xfrm>
          <a:prstGeom prst="rect">
            <a:avLst/>
          </a:prstGeom>
          <a:noFill/>
          <a:ln w="0">
            <a:noFill/>
          </a:ln>
        </p:spPr>
        <p:txBody>
          <a:bodyPr numCol="1" spcCol="0" lIns="91440" rIns="91440" tIns="45720" bIns="45720" anchor="t">
            <a:noAutofit/>
          </a:bodyPr>
          <a:p>
            <a:pPr marL="4572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 </a:t>
            </a:r>
            <a:r>
              <a:rPr b="1" lang="en-US" sz="2400" strike="noStrike" u="none">
                <a:solidFill>
                  <a:schemeClr val="dk1"/>
                </a:solidFill>
                <a:effectLst/>
                <a:uFillTx/>
                <a:latin typeface="Arial"/>
                <a:ea typeface="Verdana"/>
              </a:rPr>
              <a:t>keyboard</a:t>
            </a:r>
            <a:r>
              <a:rPr b="0" lang="en-US" sz="2400" strike="noStrike" u="none">
                <a:solidFill>
                  <a:schemeClr val="dk1"/>
                </a:solidFill>
                <a:effectLst/>
                <a:uFillTx/>
                <a:latin typeface="Arial"/>
                <a:ea typeface="Verdana"/>
              </a:rPr>
              <a:t> is an input device that contains keys you press to enter data and instructions into a computer or mobile device.</a:t>
            </a:r>
            <a:endParaRPr b="0" lang="en-US" sz="2400" strike="noStrike" u="none">
              <a:solidFill>
                <a:schemeClr val="dk1"/>
              </a:solidFill>
              <a:effectLst/>
              <a:uFillTx/>
              <a:latin typeface="Arial"/>
            </a:endParaRPr>
          </a:p>
        </p:txBody>
      </p:sp>
      <p:pic>
        <p:nvPicPr>
          <p:cNvPr id="104" name="Picture 2" descr="An illustration shows a standard keyboard and a Mac keyboard with callouts. A callout reading, “function keys also serve as media control keys,” collectively points toward the keys in the first row of both the standard and the Mac keyboard. A callout reading, “typing area,” points toward the alphanumeric rows (three consecutive rows after the first row) of both the keyboards. A callout reading, “numeric keypad,” points toward the keys on the extreme right of the standard keyboard. Another callout reading, “navigation keys,” points toward the keys in the control pad and the arrow pad preceding the numeric keypad. A callout reading, “keys that specifically work with windows,” points toward the Windows and Function keys on the left and right of the space bar in the last line (slot in between the Ctrl and Alt keys). A callout reading, “keys that specifically work with macOs,” points toward the keys on the left and right of the space bar, housing the Alt/option and command keys. A callout reading, “navigation keys,” points toward the keys at the bottom right corner of the Mac keyboard."/>
          <p:cNvPicPr/>
          <p:nvPr/>
        </p:nvPicPr>
        <p:blipFill>
          <a:blip r:embed="rId1"/>
          <a:stretch/>
        </p:blipFill>
        <p:spPr>
          <a:xfrm>
            <a:off x="944280" y="1143000"/>
            <a:ext cx="6784560" cy="4114440"/>
          </a:xfrm>
          <a:prstGeom prst="rect">
            <a:avLst/>
          </a:prstGeom>
          <a:noFill/>
          <a:ln w="0">
            <a:noFill/>
          </a:ln>
        </p:spPr>
      </p:pic>
      <p:sp>
        <p:nvSpPr>
          <p:cNvPr id="105" name="PlaceHolder 2"/>
          <p:cNvSpPr>
            <a:spLocks noGrp="1"/>
          </p:cNvSpPr>
          <p:nvPr>
            <p:ph/>
          </p:nvPr>
        </p:nvSpPr>
        <p:spPr>
          <a:xfrm>
            <a:off x="0" y="5257800"/>
            <a:ext cx="8762760" cy="121896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7-2 </a:t>
            </a:r>
            <a:r>
              <a:rPr b="0" lang="en-US" sz="2000" strike="noStrike" u="none">
                <a:solidFill>
                  <a:schemeClr val="dk1"/>
                </a:solidFill>
                <a:effectLst/>
                <a:uFillTx/>
                <a:latin typeface="Arial"/>
                <a:ea typeface="Verdana"/>
              </a:rPr>
              <a:t>On a standard keyboard, you type using keys in the typing area and on the numeric keypad. Some of the keys on standard keyboards differ, depending on the operating system with which they are designed to work.</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p:nvPr>
        </p:nvSpPr>
        <p:spPr>
          <a:xfrm>
            <a:off x="304920" y="0"/>
            <a:ext cx="8686440" cy="131580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a:t>
            </a:r>
            <a:r>
              <a:rPr b="1" lang="en-US" sz="2600" strike="noStrike" u="none">
                <a:solidFill>
                  <a:schemeClr val="dk1"/>
                </a:solidFill>
                <a:effectLst/>
                <a:uFillTx/>
                <a:latin typeface="Arial"/>
                <a:ea typeface="Verdana"/>
              </a:rPr>
              <a:t>label printer</a:t>
            </a:r>
            <a:r>
              <a:rPr b="0" lang="en-US" sz="2600" strike="noStrike" u="none">
                <a:solidFill>
                  <a:schemeClr val="dk1"/>
                </a:solidFill>
                <a:effectLst/>
                <a:uFillTx/>
                <a:latin typeface="Arial"/>
                <a:ea typeface="Verdana"/>
              </a:rPr>
              <a:t> is a small printer that prints on an adhesive-type material that can be placed on a variety of items.</a:t>
            </a:r>
            <a:endParaRPr b="0" lang="en-US" sz="2600" strike="noStrike" u="none">
              <a:solidFill>
                <a:schemeClr val="dk1"/>
              </a:solidFill>
              <a:effectLst/>
              <a:uFillTx/>
              <a:latin typeface="Arial"/>
            </a:endParaRPr>
          </a:p>
        </p:txBody>
      </p:sp>
      <p:pic>
        <p:nvPicPr>
          <p:cNvPr id="359" name="Picture 2" descr="A photo shows a label printer."/>
          <p:cNvPicPr/>
          <p:nvPr/>
        </p:nvPicPr>
        <p:blipFill>
          <a:blip r:embed="rId1"/>
          <a:stretch/>
        </p:blipFill>
        <p:spPr>
          <a:xfrm>
            <a:off x="0" y="1219320"/>
            <a:ext cx="6095520" cy="4624200"/>
          </a:xfrm>
          <a:prstGeom prst="rect">
            <a:avLst/>
          </a:prstGeom>
          <a:noFill/>
          <a:ln w="0">
            <a:noFill/>
          </a:ln>
        </p:spPr>
      </p:pic>
      <p:sp>
        <p:nvSpPr>
          <p:cNvPr id="360" name="PlaceHolder 2"/>
          <p:cNvSpPr>
            <a:spLocks noGrp="1"/>
          </p:cNvSpPr>
          <p:nvPr>
            <p:ph/>
          </p:nvPr>
        </p:nvSpPr>
        <p:spPr>
          <a:xfrm>
            <a:off x="0" y="5867280"/>
            <a:ext cx="8305560" cy="73836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it-IT" sz="2000" strike="noStrike" u="none">
                <a:solidFill>
                  <a:schemeClr val="dk1"/>
                </a:solidFill>
                <a:effectLst/>
                <a:uFillTx/>
                <a:latin typeface="Arial"/>
                <a:ea typeface="Verdana"/>
              </a:rPr>
              <a:t>Figure 7-36</a:t>
            </a:r>
            <a:r>
              <a:rPr b="0" lang="it-IT" sz="2000" strike="noStrike" u="none">
                <a:solidFill>
                  <a:schemeClr val="dk1"/>
                </a:solidFill>
                <a:effectLst/>
                <a:uFillTx/>
                <a:latin typeface="Arial"/>
                <a:ea typeface="Verdana"/>
              </a:rPr>
              <a:t> A label printer.</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p:nvPr>
        </p:nvSpPr>
        <p:spPr>
          <a:xfrm>
            <a:off x="152280" y="0"/>
            <a:ext cx="8686440" cy="131580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1" lang="en-US" sz="2600" strike="noStrike" u="none">
                <a:solidFill>
                  <a:schemeClr val="dk1"/>
                </a:solidFill>
                <a:effectLst/>
                <a:uFillTx/>
                <a:latin typeface="Arial"/>
                <a:ea typeface="Verdana"/>
              </a:rPr>
              <a:t>Plotters</a:t>
            </a:r>
            <a:r>
              <a:rPr b="0" lang="en-US" sz="2600" strike="noStrike" u="none">
                <a:solidFill>
                  <a:schemeClr val="dk1"/>
                </a:solidFill>
                <a:effectLst/>
                <a:uFillTx/>
                <a:latin typeface="Arial"/>
                <a:ea typeface="Verdana"/>
              </a:rPr>
              <a:t> are used to produce high-quality drawings.</a:t>
            </a:r>
            <a:endParaRPr b="0" lang="en-US" sz="2600" strike="noStrike" u="none">
              <a:solidFill>
                <a:schemeClr val="dk1"/>
              </a:solidFill>
              <a:effectLst/>
              <a:uFillTx/>
              <a:latin typeface="Arial"/>
            </a:endParaRPr>
          </a:p>
          <a:p>
            <a:pPr marL="457200" indent="-457200">
              <a:lnSpc>
                <a:spcPct val="100000"/>
              </a:lnSpc>
              <a:spcBef>
                <a:spcPts val="519"/>
              </a:spcBef>
              <a:buClr>
                <a:srgbClr val="8a288f"/>
              </a:buClr>
              <a:buFont typeface="Arial"/>
              <a:buChar char="•"/>
            </a:pPr>
            <a:r>
              <a:rPr b="1" lang="en-US" sz="2600" strike="noStrike" u="none">
                <a:solidFill>
                  <a:schemeClr val="dk1"/>
                </a:solidFill>
                <a:effectLst/>
                <a:uFillTx/>
                <a:latin typeface="Arial"/>
                <a:ea typeface="Verdana"/>
              </a:rPr>
              <a:t>Large-format printers</a:t>
            </a:r>
            <a:r>
              <a:rPr b="0" lang="en-US" sz="2600" strike="noStrike" u="none">
                <a:solidFill>
                  <a:schemeClr val="dk1"/>
                </a:solidFill>
                <a:effectLst/>
                <a:uFillTx/>
                <a:latin typeface="Arial"/>
                <a:ea typeface="Verdana"/>
              </a:rPr>
              <a:t> create photo-realistic quality color prints.</a:t>
            </a:r>
            <a:endParaRPr b="0" lang="en-US" sz="2600" strike="noStrike" u="none">
              <a:solidFill>
                <a:schemeClr val="dk1"/>
              </a:solidFill>
              <a:effectLst/>
              <a:uFillTx/>
              <a:latin typeface="Arial"/>
            </a:endParaRPr>
          </a:p>
        </p:txBody>
      </p:sp>
      <p:pic>
        <p:nvPicPr>
          <p:cNvPr id="362" name="Picture 2" descr="A photo shows professional photographic Large-Format inkjet printer producing photos.&#10;"/>
          <p:cNvPicPr/>
          <p:nvPr/>
        </p:nvPicPr>
        <p:blipFill>
          <a:blip r:embed="rId1"/>
          <a:stretch/>
        </p:blipFill>
        <p:spPr>
          <a:xfrm>
            <a:off x="2514600" y="990720"/>
            <a:ext cx="6629040" cy="4343040"/>
          </a:xfrm>
          <a:prstGeom prst="rect">
            <a:avLst/>
          </a:prstGeom>
          <a:noFill/>
          <a:ln w="0">
            <a:noFill/>
          </a:ln>
        </p:spPr>
      </p:pic>
      <p:sp>
        <p:nvSpPr>
          <p:cNvPr id="363" name="PlaceHolder 2"/>
          <p:cNvSpPr>
            <a:spLocks noGrp="1"/>
          </p:cNvSpPr>
          <p:nvPr>
            <p:ph/>
          </p:nvPr>
        </p:nvSpPr>
        <p:spPr>
          <a:xfrm>
            <a:off x="304920" y="5562720"/>
            <a:ext cx="8610120" cy="99036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7-37 </a:t>
            </a:r>
            <a:r>
              <a:rPr b="0" lang="en-US" sz="2000" strike="noStrike" u="none">
                <a:solidFill>
                  <a:schemeClr val="dk1"/>
                </a:solidFill>
                <a:effectLst/>
                <a:uFillTx/>
                <a:latin typeface="Arial"/>
                <a:ea typeface="Verdana"/>
              </a:rPr>
              <a:t>Graphic artists use large-format printers to print signs, posters, and other professional quality displays.</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p:nvPr>
        </p:nvSpPr>
        <p:spPr>
          <a:xfrm>
            <a:off x="152280" y="9360"/>
            <a:ext cx="8686440" cy="131580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1" lang="en-US" sz="2600" strike="noStrike" u="none">
                <a:solidFill>
                  <a:schemeClr val="dk1"/>
                </a:solidFill>
                <a:effectLst/>
                <a:uFillTx/>
                <a:latin typeface="Arial"/>
                <a:ea typeface="Verdana"/>
              </a:rPr>
              <a:t>Impact printers</a:t>
            </a:r>
            <a:r>
              <a:rPr b="0" lang="en-US" sz="2600" strike="noStrike" u="none">
                <a:solidFill>
                  <a:schemeClr val="dk1"/>
                </a:solidFill>
                <a:effectLst/>
                <a:uFillTx/>
                <a:latin typeface="Arial"/>
                <a:ea typeface="Verdana"/>
              </a:rPr>
              <a:t> form characters and graphics on a piece of paper by striking a mechanism against an inked ribbon that physically contacts the paper</a:t>
            </a:r>
            <a:endParaRPr b="0" lang="en-US" sz="2600" strike="noStrike" u="none">
              <a:solidFill>
                <a:schemeClr val="dk1"/>
              </a:solidFill>
              <a:effectLst/>
              <a:uFillTx/>
              <a:latin typeface="Arial"/>
            </a:endParaRPr>
          </a:p>
        </p:txBody>
      </p:sp>
      <p:pic>
        <p:nvPicPr>
          <p:cNvPr id="365" name="Picture 2" descr="A photo shows an impact printer printing a sheet of paper. An inset shows the five stages of how the letter “R” is printed, with tiny pins striking the inked ribbon.&#10;"/>
          <p:cNvPicPr/>
          <p:nvPr/>
        </p:nvPicPr>
        <p:blipFill>
          <a:blip r:embed="rId1"/>
          <a:stretch/>
        </p:blipFill>
        <p:spPr>
          <a:xfrm>
            <a:off x="1246320" y="1219320"/>
            <a:ext cx="5307120" cy="4495320"/>
          </a:xfrm>
          <a:prstGeom prst="rect">
            <a:avLst/>
          </a:prstGeom>
          <a:noFill/>
          <a:ln w="0">
            <a:noFill/>
          </a:ln>
        </p:spPr>
      </p:pic>
      <p:sp>
        <p:nvSpPr>
          <p:cNvPr id="366" name="PlaceHolder 2"/>
          <p:cNvSpPr>
            <a:spLocks noGrp="1"/>
          </p:cNvSpPr>
          <p:nvPr>
            <p:ph/>
          </p:nvPr>
        </p:nvSpPr>
        <p:spPr>
          <a:xfrm>
            <a:off x="304920" y="5638680"/>
            <a:ext cx="8610120" cy="99036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7-38 </a:t>
            </a:r>
            <a:r>
              <a:rPr b="0" lang="en-US" sz="2000" strike="noStrike" u="none">
                <a:solidFill>
                  <a:schemeClr val="dk1"/>
                </a:solidFill>
                <a:effectLst/>
                <a:uFillTx/>
                <a:latin typeface="Arial"/>
                <a:ea typeface="Verdana"/>
              </a:rPr>
              <a:t>An impact printer produces printed images when tiny pins strike an inked ribbon.</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7" name="Picture 2" descr="A photo shows a printing machine printing a paper with braille inscriptions. An inset image shows a finger touching the braille inscriptions on the paper.&#10;"/>
          <p:cNvPicPr/>
          <p:nvPr/>
        </p:nvPicPr>
        <p:blipFill>
          <a:blip r:embed="rId1"/>
          <a:stretch/>
        </p:blipFill>
        <p:spPr>
          <a:xfrm>
            <a:off x="1598400" y="0"/>
            <a:ext cx="5335200" cy="5899680"/>
          </a:xfrm>
          <a:prstGeom prst="rect">
            <a:avLst/>
          </a:prstGeom>
          <a:noFill/>
          <a:ln w="0">
            <a:noFill/>
          </a:ln>
        </p:spPr>
      </p:pic>
      <p:sp>
        <p:nvSpPr>
          <p:cNvPr id="368" name="PlaceHolder 1"/>
          <p:cNvSpPr>
            <a:spLocks noGrp="1"/>
          </p:cNvSpPr>
          <p:nvPr>
            <p:ph/>
          </p:nvPr>
        </p:nvSpPr>
        <p:spPr>
          <a:xfrm>
            <a:off x="304920" y="5867280"/>
            <a:ext cx="8686440" cy="73080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7-45 </a:t>
            </a:r>
            <a:r>
              <a:rPr b="0" lang="en-US" sz="2000" strike="noStrike" u="none">
                <a:solidFill>
                  <a:schemeClr val="dk1"/>
                </a:solidFill>
                <a:effectLst/>
                <a:uFillTx/>
                <a:latin typeface="Arial"/>
                <a:ea typeface="Verdana"/>
              </a:rPr>
              <a:t>A Braille printer.</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p:nvPr>
        </p:nvSpPr>
        <p:spPr>
          <a:xfrm>
            <a:off x="533520" y="0"/>
            <a:ext cx="8457840" cy="159984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Many users attach surround sound </a:t>
            </a:r>
            <a:r>
              <a:rPr b="1" lang="en-US" sz="2600" strike="noStrike" u="none">
                <a:solidFill>
                  <a:schemeClr val="dk1"/>
                </a:solidFill>
                <a:effectLst/>
                <a:uFillTx/>
                <a:latin typeface="Arial"/>
                <a:ea typeface="Verdana"/>
              </a:rPr>
              <a:t>speakers</a:t>
            </a:r>
            <a:r>
              <a:rPr b="0" lang="en-US" sz="2600" strike="noStrike" u="none">
                <a:solidFill>
                  <a:schemeClr val="dk1"/>
                </a:solidFill>
                <a:effectLst/>
                <a:uFillTx/>
                <a:latin typeface="Arial"/>
                <a:ea typeface="Verdana"/>
              </a:rPr>
              <a:t> or speaker systems to their computers, game consoles, and mobile devices to generate higher-quality sounds.</a:t>
            </a:r>
            <a:endParaRPr b="0" lang="en-US" sz="2600" strike="noStrike" u="none">
              <a:solidFill>
                <a:schemeClr val="dk1"/>
              </a:solidFill>
              <a:effectLst/>
              <a:uFillTx/>
              <a:latin typeface="Arial"/>
            </a:endParaRPr>
          </a:p>
        </p:txBody>
      </p:sp>
      <p:pic>
        <p:nvPicPr>
          <p:cNvPr id="370" name="Picture 2" descr="A photo shows two pairs of satellite speakers, a center speaker, and a subwoofer.&#10;"/>
          <p:cNvPicPr/>
          <p:nvPr/>
        </p:nvPicPr>
        <p:blipFill>
          <a:blip r:embed="rId1"/>
          <a:stretch/>
        </p:blipFill>
        <p:spPr>
          <a:xfrm>
            <a:off x="2362320" y="1295280"/>
            <a:ext cx="6788520" cy="4266720"/>
          </a:xfrm>
          <a:prstGeom prst="rect">
            <a:avLst/>
          </a:prstGeom>
          <a:noFill/>
          <a:ln w="0">
            <a:noFill/>
          </a:ln>
        </p:spPr>
      </p:pic>
      <p:sp>
        <p:nvSpPr>
          <p:cNvPr id="371" name="PlaceHolder 2"/>
          <p:cNvSpPr>
            <a:spLocks noGrp="1"/>
          </p:cNvSpPr>
          <p:nvPr>
            <p:ph/>
          </p:nvPr>
        </p:nvSpPr>
        <p:spPr>
          <a:xfrm>
            <a:off x="380880" y="5638680"/>
            <a:ext cx="8624520" cy="837720"/>
          </a:xfrm>
          <a:prstGeom prst="rect">
            <a:avLst/>
          </a:prstGeom>
          <a:noFill/>
          <a:ln w="0">
            <a:noFill/>
          </a:ln>
        </p:spPr>
        <p:txBody>
          <a:bodyPr numCol="1" spcCol="0" lIns="91440" rIns="91440" tIns="45720" bIns="45720" anchor="t">
            <a:noAutofit/>
          </a:bodyPr>
          <a:p>
            <a:pPr indent="0">
              <a:lnSpc>
                <a:spcPct val="100000"/>
              </a:lnSpc>
              <a:spcBef>
                <a:spcPts val="360"/>
              </a:spcBef>
              <a:buNone/>
              <a:tabLst>
                <a:tab algn="l" pos="0"/>
              </a:tabLst>
            </a:pPr>
            <a:r>
              <a:rPr b="1" lang="en-US" sz="1800" strike="noStrike" u="none">
                <a:solidFill>
                  <a:schemeClr val="dk1"/>
                </a:solidFill>
                <a:effectLst/>
                <a:uFillTx/>
                <a:latin typeface="Arial"/>
                <a:ea typeface="Verdana"/>
              </a:rPr>
              <a:t>Figure 7-39</a:t>
            </a:r>
            <a:r>
              <a:rPr b="0" lang="en-US" sz="1800" strike="noStrike" u="none">
                <a:solidFill>
                  <a:schemeClr val="dk1"/>
                </a:solidFill>
                <a:effectLst/>
                <a:uFillTx/>
                <a:latin typeface="Arial"/>
                <a:ea typeface="Verdana"/>
              </a:rPr>
              <a:t> Users often attach high-quality surround sound speaker systems to their computers, game consoles, and mobile devices.</a:t>
            </a:r>
            <a:endParaRPr b="0" lang="en-US"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p:nvPr>
        </p:nvSpPr>
        <p:spPr>
          <a:xfrm>
            <a:off x="0" y="0"/>
            <a:ext cx="8838720" cy="160740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1" lang="en-US" sz="2600" strike="noStrike" u="none">
                <a:solidFill>
                  <a:schemeClr val="dk1"/>
                </a:solidFill>
                <a:effectLst/>
                <a:uFillTx/>
                <a:latin typeface="Arial"/>
                <a:ea typeface="Verdana"/>
              </a:rPr>
              <a:t>Headphones</a:t>
            </a:r>
            <a:r>
              <a:rPr b="0" lang="en-US" sz="2600" strike="noStrike" u="none">
                <a:solidFill>
                  <a:schemeClr val="dk1"/>
                </a:solidFill>
                <a:effectLst/>
                <a:uFillTx/>
                <a:latin typeface="Arial"/>
                <a:ea typeface="Verdana"/>
              </a:rPr>
              <a:t> are speakers that cover or are placed outside of the ear.</a:t>
            </a:r>
            <a:endParaRPr b="0" lang="en-US" sz="2600" strike="noStrike" u="none">
              <a:solidFill>
                <a:schemeClr val="dk1"/>
              </a:solidFill>
              <a:effectLst/>
              <a:uFillTx/>
              <a:latin typeface="Arial"/>
            </a:endParaRPr>
          </a:p>
          <a:p>
            <a:pPr marL="457200" indent="-457200">
              <a:lnSpc>
                <a:spcPct val="100000"/>
              </a:lnSpc>
              <a:spcBef>
                <a:spcPts val="519"/>
              </a:spcBef>
              <a:buClr>
                <a:srgbClr val="8a288f"/>
              </a:buClr>
              <a:buFont typeface="Arial"/>
              <a:buChar char="•"/>
              <a:tabLst>
                <a:tab algn="l" pos="2625840"/>
              </a:tabLst>
            </a:pPr>
            <a:r>
              <a:rPr b="1" lang="en-US" sz="2600" strike="noStrike" u="none">
                <a:solidFill>
                  <a:schemeClr val="dk1"/>
                </a:solidFill>
                <a:effectLst/>
                <a:uFillTx/>
                <a:latin typeface="Arial"/>
                <a:ea typeface="Verdana"/>
              </a:rPr>
              <a:t>Earbuds</a:t>
            </a:r>
            <a:r>
              <a:rPr b="0" lang="en-US" sz="2600" strike="noStrike" u="none">
                <a:solidFill>
                  <a:schemeClr val="dk1"/>
                </a:solidFill>
                <a:effectLst/>
                <a:uFillTx/>
                <a:latin typeface="Arial"/>
                <a:ea typeface="Verdana"/>
              </a:rPr>
              <a:t> (also called earphones) rest inside the ear canal.</a:t>
            </a:r>
            <a:endParaRPr b="0" lang="en-US" sz="2600" strike="noStrike" u="none">
              <a:solidFill>
                <a:schemeClr val="dk1"/>
              </a:solidFill>
              <a:effectLst/>
              <a:uFillTx/>
              <a:latin typeface="Arial"/>
            </a:endParaRPr>
          </a:p>
        </p:txBody>
      </p:sp>
      <p:pic>
        <p:nvPicPr>
          <p:cNvPr id="373" name="Picture 2" descr="A photo shows two children wearing headphones operating a computer, each. &#10;"/>
          <p:cNvPicPr/>
          <p:nvPr/>
        </p:nvPicPr>
        <p:blipFill>
          <a:blip r:embed="rId1"/>
          <a:stretch/>
        </p:blipFill>
        <p:spPr>
          <a:xfrm>
            <a:off x="1447920" y="1295280"/>
            <a:ext cx="5257440" cy="4421160"/>
          </a:xfrm>
          <a:prstGeom prst="rect">
            <a:avLst/>
          </a:prstGeom>
          <a:noFill/>
          <a:ln w="0">
            <a:noFill/>
          </a:ln>
        </p:spPr>
      </p:pic>
      <p:sp>
        <p:nvSpPr>
          <p:cNvPr id="374" name="PlaceHolder 2"/>
          <p:cNvSpPr>
            <a:spLocks noGrp="1"/>
          </p:cNvSpPr>
          <p:nvPr>
            <p:ph/>
          </p:nvPr>
        </p:nvSpPr>
        <p:spPr>
          <a:xfrm>
            <a:off x="457200" y="5638680"/>
            <a:ext cx="8624520" cy="83772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7-40 </a:t>
            </a:r>
            <a:r>
              <a:rPr b="0" lang="en-US" sz="2000" strike="noStrike" u="none">
                <a:solidFill>
                  <a:schemeClr val="dk1"/>
                </a:solidFill>
                <a:effectLst/>
                <a:uFillTx/>
                <a:latin typeface="Arial"/>
                <a:ea typeface="Verdana"/>
              </a:rPr>
              <a:t>In a crowded environment where speakers are not practical, users can wear headphones to hear audio output.</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p:nvPr>
        </p:nvSpPr>
        <p:spPr>
          <a:xfrm>
            <a:off x="304920" y="0"/>
            <a:ext cx="8457840" cy="159984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a:t>
            </a:r>
            <a:r>
              <a:rPr b="1" lang="en-US" sz="2600" strike="noStrike" u="none">
                <a:solidFill>
                  <a:schemeClr val="dk1"/>
                </a:solidFill>
                <a:effectLst/>
                <a:uFillTx/>
                <a:latin typeface="Arial"/>
                <a:ea typeface="Verdana"/>
              </a:rPr>
              <a:t>data projector </a:t>
            </a:r>
            <a:r>
              <a:rPr b="0" lang="en-US" sz="2600" strike="noStrike" u="none">
                <a:solidFill>
                  <a:schemeClr val="dk1"/>
                </a:solidFill>
                <a:effectLst/>
                <a:uFillTx/>
                <a:latin typeface="Arial"/>
                <a:ea typeface="Verdana"/>
              </a:rPr>
              <a:t>is a device that projects the text and images displaying on a computer or mobile device screen on a larger screen so that an audience can see the image clearly</a:t>
            </a:r>
            <a:endParaRPr b="0" lang="en-US" sz="2600" strike="noStrike" u="none">
              <a:solidFill>
                <a:schemeClr val="dk1"/>
              </a:solidFill>
              <a:effectLst/>
              <a:uFillTx/>
              <a:latin typeface="Arial"/>
            </a:endParaRPr>
          </a:p>
        </p:txBody>
      </p:sp>
      <p:pic>
        <p:nvPicPr>
          <p:cNvPr id="376" name="Picture 2" descr="A photo shows a man conducting a presentation in front of a group of people seated in a conference room, with a projection screen in the background. The data projector on the table is shown as an inset. &#10;"/>
          <p:cNvPicPr/>
          <p:nvPr/>
        </p:nvPicPr>
        <p:blipFill>
          <a:blip r:embed="rId1"/>
          <a:stretch/>
        </p:blipFill>
        <p:spPr>
          <a:xfrm>
            <a:off x="993600" y="1676520"/>
            <a:ext cx="5800320" cy="3885840"/>
          </a:xfrm>
          <a:prstGeom prst="rect">
            <a:avLst/>
          </a:prstGeom>
          <a:noFill/>
          <a:ln w="0">
            <a:noFill/>
          </a:ln>
        </p:spPr>
      </p:pic>
      <p:sp>
        <p:nvSpPr>
          <p:cNvPr id="377" name="PlaceHolder 2"/>
          <p:cNvSpPr>
            <a:spLocks noGrp="1"/>
          </p:cNvSpPr>
          <p:nvPr>
            <p:ph/>
          </p:nvPr>
        </p:nvSpPr>
        <p:spPr>
          <a:xfrm>
            <a:off x="0" y="5562720"/>
            <a:ext cx="9143640" cy="92160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7-41 </a:t>
            </a:r>
            <a:r>
              <a:rPr b="0" lang="en-US" sz="2000" strike="noStrike" u="none">
                <a:solidFill>
                  <a:schemeClr val="dk1"/>
                </a:solidFill>
                <a:effectLst/>
                <a:uFillTx/>
                <a:latin typeface="Arial"/>
                <a:ea typeface="Verdana"/>
              </a:rPr>
              <a:t>A data projector projects an image from a computer or mobile device screen on a larger screen so that an audience easily can see the image.</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p:nvPr>
        </p:nvSpPr>
        <p:spPr>
          <a:xfrm>
            <a:off x="304920" y="-9360"/>
            <a:ext cx="8457840" cy="132228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An </a:t>
            </a:r>
            <a:r>
              <a:rPr b="1" lang="en-US" sz="2600" strike="noStrike" u="none">
                <a:solidFill>
                  <a:schemeClr val="dk1"/>
                </a:solidFill>
                <a:effectLst/>
                <a:uFillTx/>
                <a:latin typeface="Arial"/>
                <a:ea typeface="Verdana"/>
              </a:rPr>
              <a:t>interactive whiteboard </a:t>
            </a:r>
            <a:r>
              <a:rPr b="0" lang="en-US" sz="2600" strike="noStrike" u="none">
                <a:solidFill>
                  <a:schemeClr val="dk1"/>
                </a:solidFill>
                <a:effectLst/>
                <a:uFillTx/>
                <a:latin typeface="Arial"/>
                <a:ea typeface="Verdana"/>
              </a:rPr>
              <a:t>is a touch-sensitive device, resembling a dry-erase board, that displays the image on a connected computer screen</a:t>
            </a:r>
            <a:endParaRPr b="0" lang="en-US" sz="2600" strike="noStrike" u="none">
              <a:solidFill>
                <a:schemeClr val="dk1"/>
              </a:solidFill>
              <a:effectLst/>
              <a:uFillTx/>
              <a:latin typeface="Arial"/>
            </a:endParaRPr>
          </a:p>
        </p:txBody>
      </p:sp>
      <p:pic>
        <p:nvPicPr>
          <p:cNvPr id="379" name="Picture 2" descr="A photo shows a group of children writing on an interactive white-board, while a teacher looks on. &#10;"/>
          <p:cNvPicPr/>
          <p:nvPr/>
        </p:nvPicPr>
        <p:blipFill>
          <a:blip r:embed="rId1"/>
          <a:stretch/>
        </p:blipFill>
        <p:spPr>
          <a:xfrm>
            <a:off x="2014200" y="1295280"/>
            <a:ext cx="3624120" cy="3884760"/>
          </a:xfrm>
          <a:prstGeom prst="rect">
            <a:avLst/>
          </a:prstGeom>
          <a:noFill/>
          <a:ln w="0">
            <a:noFill/>
          </a:ln>
        </p:spPr>
      </p:pic>
      <p:sp>
        <p:nvSpPr>
          <p:cNvPr id="380" name="PlaceHolder 2"/>
          <p:cNvSpPr>
            <a:spLocks noGrp="1"/>
          </p:cNvSpPr>
          <p:nvPr>
            <p:ph/>
          </p:nvPr>
        </p:nvSpPr>
        <p:spPr>
          <a:xfrm>
            <a:off x="152280" y="5257800"/>
            <a:ext cx="8915040" cy="91404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7-42 </a:t>
            </a:r>
            <a:r>
              <a:rPr b="0" lang="en-US" sz="2000" strike="noStrike" u="none">
                <a:solidFill>
                  <a:schemeClr val="dk1"/>
                </a:solidFill>
                <a:effectLst/>
                <a:uFillTx/>
                <a:latin typeface="Arial"/>
                <a:ea typeface="Verdana"/>
              </a:rPr>
              <a:t>Teachers and students can write directly on an interactive whiteboard, or they can write on a slate that communicates wirelessly with the whiteboard.</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p:nvPr>
        </p:nvSpPr>
        <p:spPr>
          <a:xfrm>
            <a:off x="304920" y="-57240"/>
            <a:ext cx="8686440" cy="198072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Joysticks, wheels, gamepads, and motion-sensing game controllers can be considered output devices when they include force feedback</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Technology that sends resistance to the device in response to actions of the user</a:t>
            </a:r>
            <a:endParaRPr b="0" lang="en-US" sz="2400" strike="noStrike" u="none">
              <a:solidFill>
                <a:schemeClr val="dk1"/>
              </a:solidFill>
              <a:effectLst/>
              <a:uFillTx/>
              <a:latin typeface="Arial"/>
            </a:endParaRPr>
          </a:p>
        </p:txBody>
      </p:sp>
      <p:pic>
        <p:nvPicPr>
          <p:cNvPr id="382" name="Picture 2" descr="A photo shows the following gaming input devices: a racing wheel with front and rear gear pedals (part of sim controller), a game pad, and a handheld game controller.&#10;"/>
          <p:cNvPicPr/>
          <p:nvPr/>
        </p:nvPicPr>
        <p:blipFill>
          <a:blip r:embed="rId1"/>
          <a:stretch/>
        </p:blipFill>
        <p:spPr>
          <a:xfrm>
            <a:off x="0" y="2590920"/>
            <a:ext cx="9083520" cy="2514240"/>
          </a:xfrm>
          <a:prstGeom prst="rect">
            <a:avLst/>
          </a:prstGeom>
          <a:noFill/>
          <a:ln w="0">
            <a:noFill/>
          </a:ln>
        </p:spPr>
      </p:pic>
      <p:sp>
        <p:nvSpPr>
          <p:cNvPr id="383" name="PlaceHolder 2"/>
          <p:cNvSpPr>
            <a:spLocks noGrp="1"/>
          </p:cNvSpPr>
          <p:nvPr>
            <p:ph/>
          </p:nvPr>
        </p:nvSpPr>
        <p:spPr>
          <a:xfrm>
            <a:off x="152280" y="5257800"/>
            <a:ext cx="8915040" cy="91404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7-43 </a:t>
            </a:r>
            <a:r>
              <a:rPr b="0" lang="en-US" sz="2000" strike="noStrike" u="none">
                <a:solidFill>
                  <a:schemeClr val="dk1"/>
                </a:solidFill>
                <a:effectLst/>
                <a:uFillTx/>
                <a:latin typeface="Arial"/>
                <a:ea typeface="Verdana"/>
              </a:rPr>
              <a:t>Gaming devices often use force feedback, giving the user a realistic experience.</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4" name="Picture 2" descr="A photo shows a woman wearing a baseball hat sitting in front of computer monitor mounted with a small camera. A callout reading “camera/receiver” points toward the camera clipped on top of the monitor. Another callout reading “reflective tracking surface attached to brim of hat” points toward the tip of the hat.&#10;"/>
          <p:cNvPicPr/>
          <p:nvPr/>
        </p:nvPicPr>
        <p:blipFill>
          <a:blip r:embed="rId1"/>
          <a:stretch/>
        </p:blipFill>
        <p:spPr>
          <a:xfrm>
            <a:off x="723600" y="0"/>
            <a:ext cx="6635520" cy="5257440"/>
          </a:xfrm>
          <a:prstGeom prst="rect">
            <a:avLst/>
          </a:prstGeom>
          <a:noFill/>
          <a:ln w="0">
            <a:noFill/>
          </a:ln>
        </p:spPr>
      </p:pic>
      <p:sp>
        <p:nvSpPr>
          <p:cNvPr id="385" name="PlaceHolder 1"/>
          <p:cNvSpPr>
            <a:spLocks noGrp="1"/>
          </p:cNvSpPr>
          <p:nvPr>
            <p:ph/>
          </p:nvPr>
        </p:nvSpPr>
        <p:spPr>
          <a:xfrm>
            <a:off x="228600" y="5257800"/>
            <a:ext cx="8686440" cy="129492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7-44 </a:t>
            </a:r>
            <a:r>
              <a:rPr b="0" lang="en-US" sz="2000" strike="noStrike" u="none">
                <a:solidFill>
                  <a:schemeClr val="dk1"/>
                </a:solidFill>
                <a:effectLst/>
                <a:uFillTx/>
                <a:latin typeface="Arial"/>
                <a:ea typeface="Verdana"/>
              </a:rPr>
              <a:t>A camera/receiver mounted on the monitor tracks the position of the head-mounted pointer, which is the reflective material on the brim of the hat. As the user moves her head, the pointer on the screen also moves.</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Keyboards (2 of 4)</a:t>
            </a:r>
            <a:endParaRPr b="0" lang="en-US" sz="3600" strike="noStrike" u="none">
              <a:solidFill>
                <a:schemeClr val="dk1"/>
              </a:solidFill>
              <a:effectLst/>
              <a:uFillTx/>
              <a:latin typeface="Arial"/>
            </a:endParaRPr>
          </a:p>
        </p:txBody>
      </p:sp>
      <p:sp>
        <p:nvSpPr>
          <p:cNvPr id="107"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indent="0">
              <a:lnSpc>
                <a:spcPct val="100000"/>
              </a:lnSpc>
              <a:spcBef>
                <a:spcPts val="519"/>
              </a:spcBef>
              <a:buNone/>
              <a:tabLst>
                <a:tab algn="l" pos="0"/>
              </a:tabLst>
            </a:pPr>
            <a:r>
              <a:rPr b="0" lang="en-US" sz="2600" strike="noStrike" u="none">
                <a:solidFill>
                  <a:schemeClr val="dk1"/>
                </a:solidFill>
                <a:effectLst/>
                <a:uFillTx/>
                <a:latin typeface="Arial"/>
                <a:ea typeface="Verdana"/>
              </a:rPr>
              <a:t>Nearly all keyboards have…</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Typing area</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Function keys</a:t>
            </a:r>
            <a:r>
              <a:rPr b="0" lang="en-US" sz="2600" strike="noStrike" u="none">
                <a:solidFill>
                  <a:schemeClr val="dk1"/>
                </a:solidFill>
                <a:effectLst/>
                <a:uFillTx/>
                <a:latin typeface="Arial"/>
                <a:ea typeface="Verdana"/>
              </a:rPr>
              <a:t> </a:t>
            </a:r>
            <a:r>
              <a:rPr b="0" lang="zh-TW" sz="2600" strike="noStrike" u="none">
                <a:solidFill>
                  <a:schemeClr val="dk1"/>
                </a:solidFill>
                <a:effectLst/>
                <a:uFillTx/>
                <a:latin typeface="Arial"/>
                <a:ea typeface="Verdana"/>
              </a:rPr>
              <a:t>（如</a:t>
            </a:r>
            <a:r>
              <a:rPr b="0" lang="en-US" sz="2600" strike="noStrike" u="none">
                <a:solidFill>
                  <a:schemeClr val="dk1"/>
                </a:solidFill>
                <a:effectLst/>
                <a:uFillTx/>
                <a:latin typeface="Arial"/>
                <a:ea typeface="Verdana"/>
              </a:rPr>
              <a:t>F5 </a:t>
            </a:r>
            <a:r>
              <a:rPr b="0" lang="zh-TW" sz="2600" strike="noStrike" u="none">
                <a:solidFill>
                  <a:schemeClr val="dk1"/>
                </a:solidFill>
                <a:effectLst/>
                <a:uFillTx/>
                <a:latin typeface="Arial"/>
                <a:ea typeface="Verdana"/>
              </a:rPr>
              <a:t>重新整理，</a:t>
            </a:r>
            <a:r>
              <a:rPr b="0" lang="en-US" sz="2600" strike="noStrike" u="none">
                <a:solidFill>
                  <a:schemeClr val="dk1"/>
                </a:solidFill>
                <a:effectLst/>
                <a:uFillTx/>
                <a:latin typeface="Arial"/>
                <a:ea typeface="Verdana"/>
              </a:rPr>
              <a:t>F11</a:t>
            </a:r>
            <a:r>
              <a:rPr b="0" lang="zh-TW" sz="2600" strike="noStrike" u="none">
                <a:solidFill>
                  <a:schemeClr val="dk1"/>
                </a:solidFill>
                <a:effectLst/>
                <a:uFillTx/>
                <a:latin typeface="Arial"/>
                <a:ea typeface="Verdana"/>
              </a:rPr>
              <a:t>切換全螢幕模式）</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Toggle key  </a:t>
            </a:r>
            <a:r>
              <a:rPr b="0" lang="zh-TW" sz="2600" strike="noStrike" u="none">
                <a:solidFill>
                  <a:schemeClr val="dk1"/>
                </a:solidFill>
                <a:effectLst/>
                <a:uFillTx/>
                <a:latin typeface="Arial"/>
                <a:ea typeface="Verdana"/>
              </a:rPr>
              <a:t>（如</a:t>
            </a:r>
            <a:r>
              <a:rPr b="0" lang="en" sz="2600" strike="noStrike" u="none">
                <a:solidFill>
                  <a:schemeClr val="dk1"/>
                </a:solidFill>
                <a:effectLst/>
                <a:uFillTx/>
                <a:latin typeface="Arial"/>
                <a:ea typeface="Verdana"/>
              </a:rPr>
              <a:t>Caps Lock</a:t>
            </a:r>
            <a:r>
              <a:rPr b="0" lang="zh-TW" sz="2600" strike="noStrike" u="none">
                <a:solidFill>
                  <a:schemeClr val="dk1"/>
                </a:solidFill>
                <a:effectLst/>
                <a:uFillTx/>
                <a:latin typeface="Arial"/>
                <a:ea typeface="Verdana"/>
              </a:rPr>
              <a:t>）</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Navigation keys </a:t>
            </a:r>
            <a:r>
              <a:rPr b="0" lang="zh-TW" sz="2600" strike="noStrike" u="none">
                <a:solidFill>
                  <a:schemeClr val="dk1"/>
                </a:solidFill>
                <a:effectLst/>
                <a:uFillTx/>
                <a:latin typeface="Arial"/>
                <a:ea typeface="Verdana"/>
              </a:rPr>
              <a:t>（如方向鍵）</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Media control buttons </a:t>
            </a:r>
            <a:r>
              <a:rPr b="0" lang="zh-TW" sz="2600" strike="noStrike" u="none">
                <a:solidFill>
                  <a:schemeClr val="dk1"/>
                </a:solidFill>
                <a:effectLst/>
                <a:uFillTx/>
                <a:latin typeface="Arial"/>
                <a:ea typeface="Verdana"/>
              </a:rPr>
              <a:t>（音量鍵）</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Internet control buttons</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tabLst>
                <a:tab algn="l" pos="0"/>
              </a:tabLst>
            </a:pPr>
            <a:r>
              <a:rPr b="0" lang="en-US" sz="2600" strike="noStrike" u="none">
                <a:solidFill>
                  <a:schemeClr val="dk1"/>
                </a:solidFill>
                <a:effectLst/>
                <a:uFillTx/>
                <a:latin typeface="Arial"/>
                <a:ea typeface="Verdana"/>
              </a:rPr>
              <a:t>Other special keys </a:t>
            </a:r>
            <a:r>
              <a:rPr b="0" lang="zh-TW" sz="2600" strike="noStrike" u="none">
                <a:solidFill>
                  <a:schemeClr val="dk1"/>
                </a:solidFill>
                <a:effectLst/>
                <a:uFillTx/>
                <a:latin typeface="Arial"/>
                <a:ea typeface="Verdana"/>
              </a:rPr>
              <a:t>（</a:t>
            </a:r>
            <a:r>
              <a:rPr b="0" lang="en-US" sz="2600" strike="noStrike" u="none">
                <a:solidFill>
                  <a:schemeClr val="dk1"/>
                </a:solidFill>
                <a:effectLst/>
                <a:uFillTx/>
                <a:latin typeface="Arial"/>
                <a:ea typeface="Verdana"/>
              </a:rPr>
              <a:t>esc</a:t>
            </a:r>
            <a:r>
              <a:rPr b="0" lang="zh-TW" sz="2600" strike="noStrike" u="none">
                <a:solidFill>
                  <a:schemeClr val="dk1"/>
                </a:solidFill>
                <a:effectLst/>
                <a:uFillTx/>
                <a:latin typeface="Arial"/>
                <a:ea typeface="Verdana"/>
              </a:rPr>
              <a:t>）</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387" name="PlaceHolder 2"/>
          <p:cNvSpPr>
            <a:spLocks noGrp="1"/>
          </p:cNvSpPr>
          <p:nvPr>
            <p:ph/>
          </p:nvPr>
        </p:nvSpPr>
        <p:spPr>
          <a:xfrm>
            <a:off x="457200" y="1535040"/>
            <a:ext cx="4039920" cy="639360"/>
          </a:xfrm>
          <a:prstGeom prst="rect">
            <a:avLst/>
          </a:prstGeom>
          <a:noFill/>
          <a:ln w="0">
            <a:noFill/>
          </a:ln>
        </p:spPr>
        <p:txBody>
          <a:bodyPr numCol="1" spcCol="0" lIns="91440" rIns="91440" tIns="45720" bIns="45720" anchor="b">
            <a:noAutofit/>
          </a:bodyPr>
          <a:p>
            <a:pPr indent="0">
              <a:spcBef>
                <a:spcPts val="1417"/>
              </a:spcBef>
              <a:buNone/>
            </a:pPr>
            <a:endParaRPr b="1" lang="en-US" sz="2400" strike="noStrike" u="none">
              <a:solidFill>
                <a:schemeClr val="dk1"/>
              </a:solidFill>
              <a:effectLst/>
              <a:uFillTx/>
              <a:latin typeface="Arial"/>
              <a:ea typeface="Verdana"/>
            </a:endParaRPr>
          </a:p>
        </p:txBody>
      </p:sp>
      <p:sp>
        <p:nvSpPr>
          <p:cNvPr id="388" name="PlaceHolder 3"/>
          <p:cNvSpPr>
            <a:spLocks noGrp="1"/>
          </p:cNvSpPr>
          <p:nvPr>
            <p:ph/>
          </p:nvPr>
        </p:nvSpPr>
        <p:spPr>
          <a:xfrm>
            <a:off x="457200" y="2174760"/>
            <a:ext cx="4039920" cy="3951000"/>
          </a:xfrm>
          <a:prstGeom prst="rect">
            <a:avLst/>
          </a:prstGeom>
          <a:noFill/>
          <a:ln w="0">
            <a:noFill/>
          </a:ln>
        </p:spPr>
        <p:txBody>
          <a:bodyPr numCol="1" spcCol="0" lIns="91440" rIns="91440" tIns="45720" bIns="45720" anchor="t">
            <a:noAutofit/>
          </a:bodyPr>
          <a:p>
            <a:pPr indent="0">
              <a:spcBef>
                <a:spcPts val="1417"/>
              </a:spcBef>
              <a:buNone/>
            </a:pPr>
            <a:endParaRPr b="0" lang="en-US" sz="2400" strike="noStrike" u="none">
              <a:solidFill>
                <a:schemeClr val="dk1"/>
              </a:solidFill>
              <a:effectLst/>
              <a:uFillTx/>
              <a:latin typeface="Arial"/>
              <a:ea typeface="Verdana"/>
            </a:endParaRPr>
          </a:p>
        </p:txBody>
      </p:sp>
      <p:sp>
        <p:nvSpPr>
          <p:cNvPr id="389" name="PlaceHolder 4"/>
          <p:cNvSpPr>
            <a:spLocks noGrp="1"/>
          </p:cNvSpPr>
          <p:nvPr>
            <p:ph/>
          </p:nvPr>
        </p:nvSpPr>
        <p:spPr>
          <a:xfrm>
            <a:off x="4645080" y="1535040"/>
            <a:ext cx="4041360" cy="639360"/>
          </a:xfrm>
          <a:prstGeom prst="rect">
            <a:avLst/>
          </a:prstGeom>
          <a:noFill/>
          <a:ln w="0">
            <a:noFill/>
          </a:ln>
        </p:spPr>
        <p:txBody>
          <a:bodyPr numCol="1" spcCol="0" lIns="91440" rIns="91440" tIns="45720" bIns="45720" anchor="b">
            <a:noAutofit/>
          </a:bodyPr>
          <a:p>
            <a:pPr indent="0">
              <a:spcBef>
                <a:spcPts val="1417"/>
              </a:spcBef>
              <a:buNone/>
            </a:pPr>
            <a:endParaRPr b="1" lang="en-US" sz="2400" strike="noStrike" u="none">
              <a:solidFill>
                <a:schemeClr val="dk1"/>
              </a:solidFill>
              <a:effectLst/>
              <a:uFillTx/>
              <a:latin typeface="Arial"/>
              <a:ea typeface="Verdana"/>
            </a:endParaRPr>
          </a:p>
        </p:txBody>
      </p:sp>
      <p:sp>
        <p:nvSpPr>
          <p:cNvPr id="390" name="PlaceHolder 5"/>
          <p:cNvSpPr>
            <a:spLocks noGrp="1"/>
          </p:cNvSpPr>
          <p:nvPr>
            <p:ph/>
          </p:nvPr>
        </p:nvSpPr>
        <p:spPr>
          <a:xfrm>
            <a:off x="4645080" y="2174760"/>
            <a:ext cx="4041360" cy="3951000"/>
          </a:xfrm>
          <a:prstGeom prst="rect">
            <a:avLst/>
          </a:prstGeom>
          <a:noFill/>
          <a:ln w="0">
            <a:noFill/>
          </a:ln>
        </p:spPr>
        <p:txBody>
          <a:bodyPr numCol="1" spcCol="0" lIns="91440" rIns="91440" tIns="45720" bIns="45720" anchor="t">
            <a:noAutofit/>
          </a:bodyPr>
          <a:p>
            <a:pPr indent="0">
              <a:spcBef>
                <a:spcPts val="1417"/>
              </a:spcBef>
              <a:buNone/>
            </a:pPr>
            <a:endParaRPr b="0" lang="en-US" sz="2400" strike="noStrike" u="none">
              <a:solidFill>
                <a:schemeClr val="dk1"/>
              </a:solidFill>
              <a:effectLst/>
              <a:uFillTx/>
              <a:latin typeface="Arial"/>
              <a:ea typeface="Verdana"/>
            </a:endParaRPr>
          </a:p>
        </p:txBody>
      </p:sp>
      <p:sp>
        <p:nvSpPr>
          <p:cNvPr id="391" name="PlaceHolder 6"/>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392" name="Picture 2" descr=""/>
          <p:cNvPicPr/>
          <p:nvPr/>
        </p:nvPicPr>
        <p:blipFill>
          <a:blip r:embed="rId1"/>
          <a:stretch/>
        </p:blipFill>
        <p:spPr>
          <a:xfrm>
            <a:off x="4320" y="0"/>
            <a:ext cx="9153360" cy="6781320"/>
          </a:xfrm>
          <a:prstGeom prst="rect">
            <a:avLst/>
          </a:prstGeom>
          <a:noFill/>
          <a:ln w="0">
            <a:noFill/>
          </a:ln>
        </p:spPr>
      </p:pic>
    </p:spTree>
  </p:cSld>
  <p:transition>
    <p:fade/>
  </p:transition>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Summary</a:t>
            </a:r>
            <a:endParaRPr b="0" lang="en-US" sz="3600" strike="noStrike" u="none">
              <a:solidFill>
                <a:schemeClr val="dk1"/>
              </a:solidFill>
              <a:effectLst/>
              <a:uFillTx/>
              <a:latin typeface="Arial"/>
            </a:endParaRPr>
          </a:p>
        </p:txBody>
      </p:sp>
      <p:sp>
        <p:nvSpPr>
          <p:cNvPr id="394"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Variety of options for input and output</a:t>
            </a:r>
            <a:endParaRPr b="0" lang="en-US" sz="2600" strike="noStrike" u="none">
              <a:solidFill>
                <a:schemeClr val="dk1"/>
              </a:solidFill>
              <a:effectLst/>
              <a:uFillTx/>
              <a:latin typeface="Arial"/>
            </a:endParaRPr>
          </a:p>
          <a:p>
            <a:pPr marL="450720" indent="-4507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Several assistive technology options for input and output</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title"/>
          </p:nvPr>
        </p:nvSpPr>
        <p:spPr>
          <a:xfrm>
            <a:off x="358200" y="227880"/>
            <a:ext cx="8426880" cy="1067040"/>
          </a:xfrm>
          <a:prstGeom prst="rect">
            <a:avLst/>
          </a:prstGeom>
          <a:solidFill>
            <a:srgbClr val="8a288f"/>
          </a:solidFill>
          <a:ln w="0">
            <a:noFill/>
          </a:ln>
        </p:spPr>
        <p:txBody>
          <a:bodyPr numCol="1" spcCol="0" lIns="91440" rIns="91440" tIns="45720" bIns="45720" anchor="t">
            <a:noAutofit/>
          </a:bodyPr>
          <a:p>
            <a:pPr indent="0" algn="ctr">
              <a:lnSpc>
                <a:spcPct val="100000"/>
              </a:lnSpc>
              <a:buNone/>
            </a:pPr>
            <a:r>
              <a:rPr b="0" lang="en-US" sz="4800" strike="noStrike" u="none">
                <a:solidFill>
                  <a:schemeClr val="lt1"/>
                </a:solidFill>
                <a:effectLst/>
                <a:uFillTx/>
                <a:latin typeface="Arial"/>
                <a:ea typeface="Verdana"/>
              </a:rPr>
              <a:t>Questions</a:t>
            </a:r>
            <a:endParaRPr b="0" lang="en-US" sz="4800" strike="noStrike" u="none">
              <a:solidFill>
                <a:schemeClr val="dk1"/>
              </a:solidFill>
              <a:effectLst/>
              <a:uFillTx/>
              <a:latin typeface="Arial"/>
            </a:endParaRPr>
          </a:p>
        </p:txBody>
      </p:sp>
      <p:sp>
        <p:nvSpPr>
          <p:cNvPr id="396" name="PlaceHolder 2"/>
          <p:cNvSpPr>
            <a:spLocks noGrp="1"/>
          </p:cNvSpPr>
          <p:nvPr>
            <p:ph/>
          </p:nvPr>
        </p:nvSpPr>
        <p:spPr>
          <a:xfrm>
            <a:off x="457200" y="816480"/>
            <a:ext cx="8229240" cy="478440"/>
          </a:xfrm>
          <a:prstGeom prst="rect">
            <a:avLst/>
          </a:prstGeom>
          <a:noFill/>
          <a:ln w="0">
            <a:noFill/>
          </a:ln>
        </p:spPr>
        <p:txBody>
          <a:bodyPr numCol="1" spcCol="0" lIns="91440" rIns="91440" tIns="45720" bIns="45720" anchor="t">
            <a:noAutofit/>
          </a:bodyPr>
          <a:p>
            <a:pPr indent="0">
              <a:spcBef>
                <a:spcPts val="1417"/>
              </a:spcBef>
              <a:buNone/>
            </a:pPr>
            <a:endParaRPr b="0" lang="en-US" sz="2400" strike="noStrike" u="none">
              <a:solidFill>
                <a:schemeClr val="lt1"/>
              </a:solidFill>
              <a:effectLst/>
              <a:uFillTx/>
              <a:latin typeface="Arial"/>
              <a:ea typeface="Verdana"/>
            </a:endParaRPr>
          </a:p>
        </p:txBody>
      </p:sp>
      <p:sp>
        <p:nvSpPr>
          <p:cNvPr id="397" name="PlaceHolder 3"/>
          <p:cNvSpPr>
            <a:spLocks noGrp="1"/>
          </p:cNvSpPr>
          <p:nvPr>
            <p:ph/>
          </p:nvPr>
        </p:nvSpPr>
        <p:spPr>
          <a:xfrm>
            <a:off x="182880" y="4099680"/>
            <a:ext cx="8290080" cy="898920"/>
          </a:xfrm>
          <a:prstGeom prst="rect">
            <a:avLst/>
          </a:prstGeom>
          <a:noFill/>
          <a:ln w="0">
            <a:noFill/>
          </a:ln>
        </p:spPr>
        <p:txBody>
          <a:bodyPr numCol="1" spcCol="0" lIns="91440" rIns="91440" tIns="45720" bIns="45720" anchor="b">
            <a:noAutofit/>
          </a:bodyPr>
          <a:p>
            <a:pPr indent="0">
              <a:lnSpc>
                <a:spcPct val="100000"/>
              </a:lnSpc>
              <a:buNone/>
              <a:tabLst>
                <a:tab algn="l" pos="0"/>
              </a:tabLst>
            </a:pPr>
            <a:endParaRPr b="0" lang="en-US" sz="3600" strike="noStrike" u="none">
              <a:solidFill>
                <a:schemeClr val="dk1"/>
              </a:solidFill>
              <a:effectLst/>
              <a:uFillTx/>
              <a:latin typeface="Arial"/>
            </a:endParaRPr>
          </a:p>
          <a:p>
            <a:pPr indent="0">
              <a:lnSpc>
                <a:spcPct val="100000"/>
              </a:lnSpc>
              <a:buNone/>
              <a:tabLst>
                <a:tab algn="l" pos="0"/>
              </a:tabLst>
            </a:pPr>
            <a:endParaRPr b="0" lang="en-US" sz="3600" strike="noStrike" u="none">
              <a:solidFill>
                <a:schemeClr val="dk1"/>
              </a:solidFill>
              <a:effectLst/>
              <a:uFillTx/>
              <a:latin typeface="Arial"/>
            </a:endParaRPr>
          </a:p>
          <a:p>
            <a:pPr indent="0">
              <a:lnSpc>
                <a:spcPct val="100000"/>
              </a:lnSpc>
              <a:buNone/>
              <a:tabLst>
                <a:tab algn="l" pos="0"/>
              </a:tabLst>
            </a:pPr>
            <a:r>
              <a:rPr b="0" lang="en-US" sz="4400" strike="noStrike" u="none">
                <a:solidFill>
                  <a:schemeClr val="accent1"/>
                </a:solidFill>
                <a:effectLst/>
                <a:uFillTx/>
                <a:latin typeface="Arial"/>
                <a:ea typeface="Verdana"/>
              </a:rPr>
              <a:t>• </a:t>
            </a:r>
            <a:r>
              <a:rPr b="0" lang="en-US" sz="3600" strike="noStrike" u="none">
                <a:solidFill>
                  <a:schemeClr val="dk1"/>
                </a:solidFill>
                <a:effectLst/>
                <a:uFillTx/>
                <a:latin typeface="Arial"/>
                <a:ea typeface="Verdana"/>
              </a:rPr>
              <a:t>Write down three type of input device</a:t>
            </a:r>
            <a:endParaRPr b="0" lang="en-US" sz="3600" strike="noStrike" u="none">
              <a:solidFill>
                <a:schemeClr val="dk1"/>
              </a:solidFill>
              <a:effectLst/>
              <a:uFillTx/>
              <a:latin typeface="Arial"/>
            </a:endParaRPr>
          </a:p>
          <a:p>
            <a:pPr indent="0">
              <a:lnSpc>
                <a:spcPct val="100000"/>
              </a:lnSpc>
              <a:buNone/>
              <a:tabLst>
                <a:tab algn="l" pos="0"/>
              </a:tabLst>
            </a:pPr>
            <a:endParaRPr b="0" lang="en-US" sz="3600" strike="noStrike" u="none">
              <a:solidFill>
                <a:schemeClr val="dk1"/>
              </a:solidFill>
              <a:effectLst/>
              <a:uFillTx/>
              <a:latin typeface="Arial"/>
            </a:endParaRPr>
          </a:p>
          <a:p>
            <a:pPr indent="0">
              <a:lnSpc>
                <a:spcPct val="100000"/>
              </a:lnSpc>
              <a:buNone/>
              <a:tabLst>
                <a:tab algn="l" pos="0"/>
              </a:tabLst>
            </a:pPr>
            <a:r>
              <a:rPr b="0" lang="en-US" sz="4400" strike="noStrike" u="none">
                <a:solidFill>
                  <a:schemeClr val="accent1"/>
                </a:solidFill>
                <a:effectLst/>
                <a:uFillTx/>
                <a:latin typeface="Arial"/>
                <a:ea typeface="Verdana"/>
              </a:rPr>
              <a:t>•</a:t>
            </a:r>
            <a:r>
              <a:rPr b="0" lang="en-US" sz="3600" strike="noStrike" u="none">
                <a:solidFill>
                  <a:schemeClr val="accent1"/>
                </a:solidFill>
                <a:effectLst/>
                <a:uFillTx/>
                <a:latin typeface="Arial"/>
                <a:ea typeface="Verdana"/>
              </a:rPr>
              <a:t> </a:t>
            </a:r>
            <a:r>
              <a:rPr b="0" lang="en-US" sz="3600" strike="noStrike" u="none">
                <a:solidFill>
                  <a:schemeClr val="dk1"/>
                </a:solidFill>
                <a:effectLst/>
                <a:uFillTx/>
                <a:latin typeface="Arial"/>
                <a:ea typeface="Verdana"/>
              </a:rPr>
              <a:t>What is the full form of RFID?</a:t>
            </a:r>
            <a:endParaRPr b="0" lang="en-US" sz="3600" strike="noStrike" u="none">
              <a:solidFill>
                <a:schemeClr val="dk1"/>
              </a:solidFill>
              <a:effectLst/>
              <a:uFillTx/>
              <a:latin typeface="Arial"/>
            </a:endParaRPr>
          </a:p>
          <a:p>
            <a:pPr indent="0">
              <a:lnSpc>
                <a:spcPct val="100000"/>
              </a:lnSpc>
              <a:buNone/>
              <a:tabLst>
                <a:tab algn="l" pos="0"/>
              </a:tabLst>
            </a:pPr>
            <a:endParaRPr b="0" lang="en-US" sz="3600" strike="noStrike" u="none">
              <a:solidFill>
                <a:schemeClr val="dk1"/>
              </a:solidFill>
              <a:effectLst/>
              <a:uFillTx/>
              <a:latin typeface="Arial"/>
            </a:endParaRPr>
          </a:p>
          <a:p>
            <a:pPr indent="0">
              <a:lnSpc>
                <a:spcPct val="100000"/>
              </a:lnSpc>
              <a:buNone/>
              <a:tabLst>
                <a:tab algn="l" pos="0"/>
              </a:tabLst>
            </a:pPr>
            <a:r>
              <a:rPr b="0" lang="en-US" sz="4400" strike="noStrike" u="none">
                <a:solidFill>
                  <a:schemeClr val="accent1"/>
                </a:solidFill>
                <a:effectLst/>
                <a:uFillTx/>
                <a:latin typeface="Arial"/>
                <a:ea typeface="Verdana"/>
              </a:rPr>
              <a:t>•</a:t>
            </a:r>
            <a:r>
              <a:rPr b="0" lang="en-US" sz="3600" strike="noStrike" u="none">
                <a:solidFill>
                  <a:schemeClr val="accent1"/>
                </a:solidFill>
                <a:effectLst/>
                <a:uFillTx/>
                <a:latin typeface="Arial"/>
                <a:ea typeface="Verdana"/>
              </a:rPr>
              <a:t> </a:t>
            </a:r>
            <a:r>
              <a:rPr b="0" lang="en-US" sz="3600" strike="noStrike" u="none">
                <a:solidFill>
                  <a:schemeClr val="dk1"/>
                </a:solidFill>
                <a:effectLst/>
                <a:uFillTx/>
                <a:latin typeface="Arial"/>
                <a:ea typeface="Verdana"/>
              </a:rPr>
              <a:t>How does 3-d printer work?</a:t>
            </a:r>
            <a:endParaRPr b="0" lang="en-US" sz="3600" strike="noStrike" u="none">
              <a:solidFill>
                <a:schemeClr val="dk1"/>
              </a:solidFill>
              <a:effectLst/>
              <a:uFillTx/>
              <a:latin typeface="Arial"/>
            </a:endParaRPr>
          </a:p>
        </p:txBody>
      </p:sp>
      <p:sp>
        <p:nvSpPr>
          <p:cNvPr id="398" name="PlaceHolder 4"/>
          <p:cNvSpPr>
            <a:spLocks noGrp="1"/>
          </p:cNvSpPr>
          <p:nvPr>
            <p:ph/>
          </p:nvPr>
        </p:nvSpPr>
        <p:spPr>
          <a:xfrm>
            <a:off x="7056000" y="4023360"/>
            <a:ext cx="3657240" cy="2925360"/>
          </a:xfrm>
          <a:prstGeom prst="rect">
            <a:avLst/>
          </a:prstGeom>
          <a:noFill/>
          <a:ln w="0">
            <a:noFill/>
          </a:ln>
        </p:spPr>
        <p:txBody>
          <a:bodyPr numCol="1" spcCol="0" lIns="91440" rIns="91440" tIns="45720" bIns="45720" anchor="t">
            <a:noAutofit/>
          </a:bodyPr>
          <a:p>
            <a:pPr indent="0">
              <a:spcBef>
                <a:spcPts val="1417"/>
              </a:spcBef>
              <a:buNone/>
            </a:pPr>
            <a:endParaRPr b="0" lang="en-US" sz="2800" strike="noStrike" u="none">
              <a:solidFill>
                <a:schemeClr val="dk1"/>
              </a:solidFill>
              <a:effectLst/>
              <a:uFillTx/>
              <a:latin typeface="Arial"/>
              <a:ea typeface="Verdana"/>
            </a:endParaRPr>
          </a:p>
        </p:txBody>
      </p:sp>
      <p:sp>
        <p:nvSpPr>
          <p:cNvPr id="399" name="PlaceHolder 5"/>
          <p:cNvSpPr>
            <a:spLocks noGrp="1"/>
          </p:cNvSpPr>
          <p:nvPr>
            <p:ph/>
          </p:nvPr>
        </p:nvSpPr>
        <p:spPr>
          <a:xfrm>
            <a:off x="1600200" y="6285240"/>
            <a:ext cx="7543440" cy="572400"/>
          </a:xfrm>
          <a:prstGeom prst="rect">
            <a:avLst/>
          </a:prstGeom>
          <a:solidFill>
            <a:srgbClr val="8a288f"/>
          </a:solidFill>
          <a:ln w="0">
            <a:noFill/>
          </a:ln>
        </p:spPr>
        <p:txBody>
          <a:bodyPr numCol="1" spcCol="0" lIns="91440" rIns="91440" tIns="45720" bIns="45720" anchor="t">
            <a:noAutofit/>
          </a:bodyPr>
          <a:p>
            <a:pPr indent="0">
              <a:spcBef>
                <a:spcPts val="1417"/>
              </a:spcBef>
              <a:buNone/>
            </a:pPr>
            <a:endParaRPr b="0" lang="en-US" sz="1100" strike="noStrike" u="none">
              <a:solidFill>
                <a:schemeClr val="dk1"/>
              </a:solidFill>
              <a:effectLst/>
              <a:uFillTx/>
              <a:latin typeface="Arial"/>
              <a:ea typeface="Verdana"/>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457200" y="228600"/>
            <a:ext cx="8229240" cy="622440"/>
          </a:xfrm>
          <a:prstGeom prst="rect">
            <a:avLst/>
          </a:prstGeom>
          <a:solidFill>
            <a:srgbClr val="8a288f"/>
          </a:solidFill>
          <a:ln w="0">
            <a:noFill/>
          </a:ln>
        </p:spPr>
        <p:txBody>
          <a:bodyPr numCol="1" spcCol="0" lIns="91440" rIns="91440" tIns="45720" bIns="45720" anchor="t">
            <a:noAutofit/>
          </a:bodyPr>
          <a:p>
            <a:pPr indent="0" algn="ctr">
              <a:lnSpc>
                <a:spcPct val="100000"/>
              </a:lnSpc>
              <a:buNone/>
            </a:pPr>
            <a:r>
              <a:rPr b="0" lang="en-US" sz="4800" strike="noStrike" u="none">
                <a:solidFill>
                  <a:schemeClr val="lt1"/>
                </a:solidFill>
                <a:effectLst/>
                <a:uFillTx/>
                <a:latin typeface="Arial"/>
                <a:ea typeface="Verdana"/>
              </a:rPr>
              <a:t>Answer</a:t>
            </a:r>
            <a:endParaRPr b="0" lang="en-US" sz="4800" strike="noStrike" u="none">
              <a:solidFill>
                <a:schemeClr val="dk1"/>
              </a:solidFill>
              <a:effectLst/>
              <a:uFillTx/>
              <a:latin typeface="Arial"/>
            </a:endParaRPr>
          </a:p>
        </p:txBody>
      </p:sp>
      <p:sp>
        <p:nvSpPr>
          <p:cNvPr id="401" name="PlaceHolder 2"/>
          <p:cNvSpPr>
            <a:spLocks noGrp="1"/>
          </p:cNvSpPr>
          <p:nvPr>
            <p:ph/>
          </p:nvPr>
        </p:nvSpPr>
        <p:spPr>
          <a:xfrm>
            <a:off x="457200" y="816480"/>
            <a:ext cx="8229240" cy="478440"/>
          </a:xfrm>
          <a:prstGeom prst="rect">
            <a:avLst/>
          </a:prstGeom>
          <a:noFill/>
          <a:ln w="0">
            <a:noFill/>
          </a:ln>
        </p:spPr>
        <p:txBody>
          <a:bodyPr numCol="1" spcCol="0" lIns="91440" rIns="91440" tIns="45720" bIns="45720" anchor="t">
            <a:noAutofit/>
          </a:bodyPr>
          <a:p>
            <a:pPr indent="0">
              <a:spcBef>
                <a:spcPts val="1417"/>
              </a:spcBef>
              <a:buNone/>
            </a:pPr>
            <a:endParaRPr b="0" lang="en-US" sz="2400" strike="noStrike" u="none">
              <a:solidFill>
                <a:schemeClr val="lt1"/>
              </a:solidFill>
              <a:effectLst/>
              <a:uFillTx/>
              <a:latin typeface="Arial"/>
              <a:ea typeface="Verdana"/>
            </a:endParaRPr>
          </a:p>
        </p:txBody>
      </p:sp>
      <p:sp>
        <p:nvSpPr>
          <p:cNvPr id="402" name="PlaceHolder 3"/>
          <p:cNvSpPr>
            <a:spLocks noGrp="1"/>
          </p:cNvSpPr>
          <p:nvPr>
            <p:ph/>
          </p:nvPr>
        </p:nvSpPr>
        <p:spPr>
          <a:xfrm>
            <a:off x="252000" y="5702400"/>
            <a:ext cx="8742960" cy="1036080"/>
          </a:xfrm>
          <a:prstGeom prst="rect">
            <a:avLst/>
          </a:prstGeom>
          <a:noFill/>
          <a:ln w="0">
            <a:noFill/>
          </a:ln>
        </p:spPr>
        <p:txBody>
          <a:bodyPr numCol="1" spcCol="0" lIns="91440" rIns="91440" tIns="45720" bIns="45720" anchor="b">
            <a:noAutofit/>
          </a:bodyPr>
          <a:p>
            <a:pPr indent="0">
              <a:lnSpc>
                <a:spcPct val="100000"/>
              </a:lnSpc>
              <a:buNone/>
              <a:tabLst>
                <a:tab algn="l" pos="0"/>
              </a:tabLst>
            </a:pPr>
            <a:r>
              <a:rPr b="0" lang="en-US" sz="4400" strike="noStrike" u="none">
                <a:solidFill>
                  <a:schemeClr val="accent1"/>
                </a:solidFill>
                <a:effectLst/>
                <a:uFillTx/>
                <a:latin typeface="Arial"/>
                <a:ea typeface="Verdana"/>
              </a:rPr>
              <a:t>• </a:t>
            </a:r>
            <a:r>
              <a:rPr b="0" lang="en-US" sz="3600" strike="noStrike" u="none">
                <a:solidFill>
                  <a:schemeClr val="dk1"/>
                </a:solidFill>
                <a:effectLst/>
                <a:uFillTx/>
                <a:latin typeface="Arial"/>
                <a:ea typeface="Verdana"/>
              </a:rPr>
              <a:t>keyboard, touch screen and digital pen</a:t>
            </a:r>
            <a:endParaRPr b="0" lang="en-US" sz="3600" strike="noStrike" u="none">
              <a:solidFill>
                <a:schemeClr val="dk1"/>
              </a:solidFill>
              <a:effectLst/>
              <a:uFillTx/>
              <a:latin typeface="Arial"/>
            </a:endParaRPr>
          </a:p>
          <a:p>
            <a:pPr indent="0">
              <a:lnSpc>
                <a:spcPct val="100000"/>
              </a:lnSpc>
              <a:buNone/>
              <a:tabLst>
                <a:tab algn="l" pos="0"/>
              </a:tabLst>
            </a:pPr>
            <a:endParaRPr b="0" lang="en-US" sz="4400" strike="noStrike" u="none">
              <a:solidFill>
                <a:schemeClr val="dk1"/>
              </a:solidFill>
              <a:effectLst/>
              <a:uFillTx/>
              <a:latin typeface="Arial"/>
            </a:endParaRPr>
          </a:p>
          <a:p>
            <a:pPr indent="0">
              <a:lnSpc>
                <a:spcPct val="100000"/>
              </a:lnSpc>
              <a:buNone/>
              <a:tabLst>
                <a:tab algn="l" pos="0"/>
              </a:tabLst>
            </a:pPr>
            <a:r>
              <a:rPr b="0" lang="en-US" sz="4400" strike="noStrike" u="none">
                <a:solidFill>
                  <a:schemeClr val="accent1"/>
                </a:solidFill>
                <a:effectLst/>
                <a:uFillTx/>
                <a:latin typeface="Arial"/>
                <a:ea typeface="Verdana"/>
              </a:rPr>
              <a:t>• </a:t>
            </a:r>
            <a:r>
              <a:rPr b="0" lang="en-US" sz="3600" strike="noStrike" u="none">
                <a:solidFill>
                  <a:schemeClr val="dk1"/>
                </a:solidFill>
                <a:effectLst/>
                <a:uFillTx/>
                <a:latin typeface="Arial"/>
                <a:ea typeface="Verdana"/>
              </a:rPr>
              <a:t>Radio Frequency Identification</a:t>
            </a:r>
            <a:endParaRPr b="0" lang="en-US" sz="3600" strike="noStrike" u="none">
              <a:solidFill>
                <a:schemeClr val="dk1"/>
              </a:solidFill>
              <a:effectLst/>
              <a:uFillTx/>
              <a:latin typeface="Arial"/>
            </a:endParaRPr>
          </a:p>
          <a:p>
            <a:pPr indent="0">
              <a:lnSpc>
                <a:spcPct val="100000"/>
              </a:lnSpc>
              <a:buNone/>
              <a:tabLst>
                <a:tab algn="l" pos="0"/>
              </a:tabLst>
            </a:pPr>
            <a:endParaRPr b="0" lang="en-US" sz="3600" strike="noStrike" u="none">
              <a:solidFill>
                <a:schemeClr val="dk1"/>
              </a:solidFill>
              <a:effectLst/>
              <a:uFillTx/>
              <a:latin typeface="Arial"/>
            </a:endParaRPr>
          </a:p>
          <a:p>
            <a:pPr indent="0">
              <a:lnSpc>
                <a:spcPct val="100000"/>
              </a:lnSpc>
              <a:buNone/>
              <a:tabLst>
                <a:tab algn="l" pos="0"/>
              </a:tabLst>
            </a:pPr>
            <a:r>
              <a:rPr b="0" lang="en-US" sz="3600" strike="noStrike" u="none">
                <a:solidFill>
                  <a:schemeClr val="accent1"/>
                </a:solidFill>
                <a:effectLst/>
                <a:uFillTx/>
                <a:latin typeface="Arial"/>
                <a:ea typeface="Verdana"/>
              </a:rPr>
              <a:t>• </a:t>
            </a:r>
            <a:r>
              <a:rPr b="0" lang="en-US" sz="3600" strike="noStrike" u="none">
                <a:solidFill>
                  <a:schemeClr val="dk1"/>
                </a:solidFill>
                <a:effectLst/>
                <a:uFillTx/>
                <a:latin typeface="Arial"/>
                <a:ea typeface="Verdana"/>
              </a:rPr>
              <a:t>adding material to a three-dimensional object, one horizontal layer at a time</a:t>
            </a:r>
            <a:endParaRPr b="0" lang="en-US" sz="3600" strike="noStrike" u="none">
              <a:solidFill>
                <a:schemeClr val="dk1"/>
              </a:solidFill>
              <a:effectLst/>
              <a:uFillTx/>
              <a:latin typeface="Arial"/>
            </a:endParaRPr>
          </a:p>
          <a:p>
            <a:pPr indent="0">
              <a:lnSpc>
                <a:spcPct val="100000"/>
              </a:lnSpc>
              <a:buNone/>
              <a:tabLst>
                <a:tab algn="l" pos="0"/>
              </a:tabLst>
            </a:pPr>
            <a:endParaRPr b="0" lang="en-US" sz="3600" strike="noStrike" u="none">
              <a:solidFill>
                <a:schemeClr val="dk1"/>
              </a:solidFill>
              <a:effectLst/>
              <a:uFillTx/>
              <a:latin typeface="Arial"/>
            </a:endParaRPr>
          </a:p>
          <a:p>
            <a:pPr indent="0">
              <a:lnSpc>
                <a:spcPct val="100000"/>
              </a:lnSpc>
              <a:buNone/>
              <a:tabLst>
                <a:tab algn="l" pos="0"/>
              </a:tabLst>
            </a:pPr>
            <a:endParaRPr b="0" lang="en-US" sz="3600" strike="noStrike" u="none">
              <a:solidFill>
                <a:schemeClr val="dk1"/>
              </a:solidFill>
              <a:effectLst/>
              <a:uFillTx/>
              <a:latin typeface="Arial"/>
            </a:endParaRPr>
          </a:p>
        </p:txBody>
      </p:sp>
      <p:sp>
        <p:nvSpPr>
          <p:cNvPr id="403" name="PlaceHolder 4"/>
          <p:cNvSpPr>
            <a:spLocks noGrp="1"/>
          </p:cNvSpPr>
          <p:nvPr>
            <p:ph/>
          </p:nvPr>
        </p:nvSpPr>
        <p:spPr>
          <a:xfrm rot="10800000">
            <a:off x="5029200" y="6126840"/>
            <a:ext cx="3657240" cy="390960"/>
          </a:xfrm>
          <a:prstGeom prst="rect">
            <a:avLst/>
          </a:prstGeom>
          <a:noFill/>
          <a:ln w="0">
            <a:noFill/>
          </a:ln>
        </p:spPr>
        <p:txBody>
          <a:bodyPr numCol="1" spcCol="0" lIns="91440" rIns="91440" tIns="45720" bIns="45720" anchor="t">
            <a:noAutofit/>
          </a:bodyPr>
          <a:p>
            <a:pPr indent="0">
              <a:spcBef>
                <a:spcPts val="1417"/>
              </a:spcBef>
              <a:buNone/>
            </a:pPr>
            <a:endParaRPr b="0" lang="en-US" sz="2800" strike="noStrike" u="none">
              <a:solidFill>
                <a:schemeClr val="dk1"/>
              </a:solidFill>
              <a:effectLst/>
              <a:uFillTx/>
              <a:latin typeface="Arial"/>
              <a:ea typeface="Verdana"/>
            </a:endParaRPr>
          </a:p>
        </p:txBody>
      </p:sp>
      <p:sp>
        <p:nvSpPr>
          <p:cNvPr id="404" name="PlaceHolder 5"/>
          <p:cNvSpPr>
            <a:spLocks noGrp="1"/>
          </p:cNvSpPr>
          <p:nvPr>
            <p:ph/>
          </p:nvPr>
        </p:nvSpPr>
        <p:spPr>
          <a:xfrm>
            <a:off x="1600200" y="6285240"/>
            <a:ext cx="7543440" cy="572400"/>
          </a:xfrm>
          <a:prstGeom prst="rect">
            <a:avLst/>
          </a:prstGeom>
          <a:solidFill>
            <a:srgbClr val="8a288f"/>
          </a:solidFill>
          <a:ln w="0">
            <a:noFill/>
          </a:ln>
        </p:spPr>
        <p:txBody>
          <a:bodyPr numCol="1" spcCol="0" lIns="91440" rIns="91440" tIns="45720" bIns="45720" anchor="t">
            <a:noAutofit/>
          </a:bodyPr>
          <a:p>
            <a:pPr indent="0">
              <a:spcBef>
                <a:spcPts val="1417"/>
              </a:spcBef>
              <a:buNone/>
            </a:pPr>
            <a:endParaRPr b="0" lang="en-US" sz="1100" strike="noStrike" u="none">
              <a:solidFill>
                <a:schemeClr val="dk1"/>
              </a:solidFill>
              <a:effectLst/>
              <a:uFillTx/>
              <a:latin typeface="Arial"/>
              <a:ea typeface="Verdana"/>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新細明體"/>
              </a:rPr>
              <a:t>Project due Dec. 5, 2022</a:t>
            </a:r>
            <a:endParaRPr b="0" lang="en-US" sz="3600" strike="noStrike" u="none">
              <a:solidFill>
                <a:schemeClr val="dk1"/>
              </a:solidFill>
              <a:effectLst/>
              <a:uFillTx/>
              <a:latin typeface="Arial"/>
            </a:endParaRPr>
          </a:p>
        </p:txBody>
      </p:sp>
      <p:sp>
        <p:nvSpPr>
          <p:cNvPr id="406"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新細明體"/>
              </a:rPr>
              <a:t>Use scanner to scan the page with the same page number as your ID number.</a:t>
            </a:r>
            <a:endParaRPr b="0" lang="en-US" sz="2600" strike="noStrike" u="none">
              <a:solidFill>
                <a:schemeClr val="dk1"/>
              </a:solidFill>
              <a:effectLst/>
              <a:uFillTx/>
              <a:latin typeface="Arial"/>
            </a:endParaRPr>
          </a:p>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新細明體"/>
              </a:rPr>
              <a:t>Use Optical Character Recognition (OCR) software to convert image into text.</a:t>
            </a:r>
            <a:endParaRPr b="0" lang="en-US" sz="2600" strike="noStrike" u="none">
              <a:solidFill>
                <a:schemeClr val="dk1"/>
              </a:solidFill>
              <a:effectLst/>
              <a:uFillTx/>
              <a:latin typeface="Arial"/>
            </a:endParaRPr>
          </a:p>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新細明體"/>
              </a:rPr>
              <a:t>Use Microsoft Word to right-justify the text, make it bold, and print it on laser printer.</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hoeger_14e_ch02">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hoeger_14e_ch02</Template>
  <TotalTime>862</TotalTime>
  <Application>LibreOffice/25.8.3.2$Linux_X86_64 LibreOffice_project/580$Build-2</Application>
  <AppVersion>15.0000</AppVersion>
  <Words>3364</Words>
  <Paragraphs>299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2017-04-26T06:01:00Z</dcterms:created>
  <dc:creator>Vermatt</dc:creator>
  <dc:description/>
  <dc:language>en-US</dc:language>
  <cp:lastModifiedBy>旻宬 吳</cp:lastModifiedBy>
  <dcterms:modified xsi:type="dcterms:W3CDTF">2025-10-24T04:39:00Z</dcterms:modified>
  <cp:revision>378</cp:revision>
  <dc:subject/>
  <dc:title>Module 7 Input and Output: Extending Capabilities of Computers and Mobile Devices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1028-10.8.0.6003</vt:lpwstr>
  </property>
  <property fmtid="{D5CDD505-2E9C-101B-9397-08002B2CF9AE}" pid="3" name="Notes">
    <vt:i4>3</vt:i4>
  </property>
  <property fmtid="{D5CDD505-2E9C-101B-9397-08002B2CF9AE}" pid="4" name="PresentationFormat">
    <vt:lpwstr>如螢幕大小 (4:3)</vt:lpwstr>
  </property>
  <property fmtid="{D5CDD505-2E9C-101B-9397-08002B2CF9AE}" pid="5" name="Slides">
    <vt:i4>94</vt:i4>
  </property>
</Properties>
</file>